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3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2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21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7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94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3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4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00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3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77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6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55A93-D69C-4FFC-AAC7-77F7D4F96E2A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A9F98-8FD7-4538-98DE-06AC0B168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3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765786"/>
              </p:ext>
            </p:extLst>
          </p:nvPr>
        </p:nvGraphicFramePr>
        <p:xfrm>
          <a:off x="1867437" y="3177447"/>
          <a:ext cx="7031864" cy="3726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10050278" imgH="4161905" progId="">
                  <p:embed/>
                </p:oleObj>
              </mc:Choice>
              <mc:Fallback>
                <p:oleObj r:id="rId3" imgW="10050278" imgH="4161905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7437" y="3177447"/>
                        <a:ext cx="7031864" cy="3726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63639" y="386366"/>
            <a:ext cx="1090840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285750" algn="l"/>
              </a:tabLst>
            </a:pPr>
            <a:r>
              <a:rPr lang="en-US" sz="4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4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following table gives that distance of various planets from the sun and their albedos. Employing the result in Exercise 5, compute the equilibrium temperatures of these planets.</a:t>
            </a:r>
            <a:endParaRPr lang="en-US" sz="40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42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2580" y="180304"/>
            <a:ext cx="1123037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%</a:t>
            </a:r>
            <a:r>
              <a:rPr lang="en-US" sz="4400" dirty="0" err="1" smtClean="0"/>
              <a:t>Yicheng</a:t>
            </a:r>
            <a:r>
              <a:rPr lang="en-US" sz="4400" dirty="0" smtClean="0"/>
              <a:t> He%AOSC400%Homework 2%10/30/15close all; clear all; </a:t>
            </a:r>
            <a:r>
              <a:rPr lang="en-US" sz="4400" dirty="0" err="1" smtClean="0"/>
              <a:t>clc</a:t>
            </a:r>
            <a:r>
              <a:rPr lang="en-US" sz="4400" dirty="0" smtClean="0"/>
              <a:t>;</a:t>
            </a:r>
          </a:p>
          <a:p>
            <a:r>
              <a:rPr lang="en-US" sz="4400" dirty="0" smtClean="0"/>
              <a:t>%Problem 6% --------------------------------- code----------------------------------distance= [0.39,0.72,1.52,5.2];albedo=[0.06,0.78,0.17,0.45];</a:t>
            </a:r>
          </a:p>
          <a:p>
            <a:r>
              <a:rPr lang="en-US" sz="4400" dirty="0" smtClean="0"/>
              <a:t>S=1372; %Solar flux of </a:t>
            </a:r>
            <a:r>
              <a:rPr lang="en-US" sz="4400" dirty="0" err="1" smtClean="0"/>
              <a:t>earthF</a:t>
            </a:r>
            <a:r>
              <a:rPr lang="en-US" sz="4400" dirty="0" smtClean="0"/>
              <a:t>=S.*(1./distance).^2; %Get solar flux of planets</a:t>
            </a:r>
          </a:p>
          <a:p>
            <a:r>
              <a:rPr lang="en-US" sz="4400" dirty="0" err="1" smtClean="0"/>
              <a:t>EffectiveTemperature</a:t>
            </a:r>
            <a:r>
              <a:rPr lang="en-US" sz="4400" dirty="0" smtClean="0"/>
              <a:t>=((1-albedo).*F./4./(5.67*10^-8)).^(1/4) %----------------------------------output-------------</a:t>
            </a:r>
            <a:r>
              <a:rPr lang="en-US" dirty="0" smtClean="0"/>
              <a:t>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60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52" y="1604325"/>
            <a:ext cx="12975306" cy="285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72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10682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36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</a:t>
            </a:r>
            <a:r>
              <a:rPr lang="en-US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flux density of atmospheric long - wave radiation is highly correlated with air temperature near the surface (because concentration of the emitting gases is temperature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dependant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about 1/2 of the total flux comes from the lowest 100m). One of the empirical equations for computing L in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ly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/min from air temperature T</a:t>
            </a:r>
            <a:r>
              <a:rPr lang="en-US" sz="3200" baseline="-25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 is given by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Idso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Jackson as: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 =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3200" baseline="-25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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</a:t>
            </a:r>
            <a:r>
              <a:rPr lang="en-US" sz="3200" baseline="-25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endParaRPr lang="en-US" sz="3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where the apparent atmospheric emissivity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3200" baseline="-25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is:</a:t>
            </a:r>
          </a:p>
          <a:p>
            <a:pPr algn="ctr"/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</a:t>
            </a:r>
            <a:r>
              <a:rPr lang="en-US" sz="3200" baseline="-25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1 - 0.261 </a:t>
            </a:r>
            <a:r>
              <a:rPr lang="en-US" sz="3200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exp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{-7.77 (10</a:t>
            </a:r>
            <a:r>
              <a:rPr lang="en-US" sz="3200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-4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)(273 - T</a:t>
            </a:r>
            <a:r>
              <a:rPr lang="en-US" sz="3200" baseline="-25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3200" baseline="300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}</a:t>
            </a:r>
          </a:p>
          <a:p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Plot atmospheric longwave radiation under clear skies as a function of temperature (in range -40 to +40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032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2530" y="719869"/>
            <a:ext cx="107581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%Problem 7% --------------------------------- code----------------------------------x = </a:t>
            </a:r>
            <a:r>
              <a:rPr lang="en-US" sz="3600" dirty="0" err="1" smtClean="0"/>
              <a:t>linspace</a:t>
            </a:r>
            <a:r>
              <a:rPr lang="en-US" sz="3600" dirty="0" smtClean="0"/>
              <a:t>(233,313,100);%convert </a:t>
            </a:r>
            <a:r>
              <a:rPr lang="en-US" sz="3600" dirty="0" err="1" smtClean="0"/>
              <a:t>celsius</a:t>
            </a:r>
            <a:r>
              <a:rPr lang="en-US" sz="3600" dirty="0" smtClean="0"/>
              <a:t> to </a:t>
            </a:r>
            <a:r>
              <a:rPr lang="en-US" sz="3600" dirty="0" err="1" smtClean="0"/>
              <a:t>kelveny</a:t>
            </a:r>
            <a:r>
              <a:rPr lang="en-US" sz="3600" dirty="0" smtClean="0"/>
              <a:t> = (1 - 0.261*</a:t>
            </a:r>
            <a:r>
              <a:rPr lang="en-US" sz="3600" dirty="0" err="1" smtClean="0"/>
              <a:t>exp</a:t>
            </a:r>
            <a:r>
              <a:rPr lang="en-US" sz="3600" dirty="0" smtClean="0"/>
              <a:t>(-7.77*(10.^-4)*(273 - x).^2)).*(5.670373*10.^-8).*x.^4; </a:t>
            </a:r>
            <a:r>
              <a:rPr lang="en-US" sz="3600" dirty="0" err="1" smtClean="0"/>
              <a:t>figureplot</a:t>
            </a:r>
            <a:r>
              <a:rPr lang="en-US" sz="3600" dirty="0" smtClean="0"/>
              <a:t>(</a:t>
            </a:r>
            <a:r>
              <a:rPr lang="en-US" sz="3600" dirty="0" err="1" smtClean="0"/>
              <a:t>x,y</a:t>
            </a:r>
            <a:r>
              <a:rPr lang="en-US" sz="3600" dirty="0" smtClean="0"/>
              <a:t>)%----------------------------------</a:t>
            </a:r>
            <a:r>
              <a:rPr lang="en-US" dirty="0" smtClean="0"/>
              <a:t>output------------------------------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5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217" y="101317"/>
            <a:ext cx="10586908" cy="6797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0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Pinker</dc:creator>
  <cp:lastModifiedBy>Pinker</cp:lastModifiedBy>
  <cp:revision>2</cp:revision>
  <dcterms:created xsi:type="dcterms:W3CDTF">2015-11-10T15:46:35Z</dcterms:created>
  <dcterms:modified xsi:type="dcterms:W3CDTF">2015-11-10T15:46:56Z</dcterms:modified>
</cp:coreProperties>
</file>