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3" r:id="rId3"/>
    <p:sldId id="304" r:id="rId4"/>
    <p:sldId id="305" r:id="rId5"/>
    <p:sldId id="307" r:id="rId6"/>
    <p:sldId id="347" r:id="rId7"/>
    <p:sldId id="263" r:id="rId8"/>
    <p:sldId id="258" r:id="rId9"/>
    <p:sldId id="324" r:id="rId10"/>
    <p:sldId id="318" r:id="rId11"/>
    <p:sldId id="319" r:id="rId12"/>
    <p:sldId id="353" r:id="rId13"/>
    <p:sldId id="352" r:id="rId14"/>
    <p:sldId id="351" r:id="rId15"/>
    <p:sldId id="323" r:id="rId16"/>
    <p:sldId id="308" r:id="rId17"/>
    <p:sldId id="348" r:id="rId18"/>
    <p:sldId id="325" r:id="rId19"/>
    <p:sldId id="345" r:id="rId20"/>
    <p:sldId id="346" r:id="rId21"/>
    <p:sldId id="326" r:id="rId22"/>
    <p:sldId id="327" r:id="rId23"/>
    <p:sldId id="259" r:id="rId24"/>
    <p:sldId id="260" r:id="rId25"/>
    <p:sldId id="265" r:id="rId26"/>
    <p:sldId id="333" r:id="rId27"/>
    <p:sldId id="334" r:id="rId28"/>
    <p:sldId id="344" r:id="rId29"/>
    <p:sldId id="335" r:id="rId30"/>
    <p:sldId id="336" r:id="rId31"/>
    <p:sldId id="337" r:id="rId32"/>
    <p:sldId id="338" r:id="rId33"/>
    <p:sldId id="339" r:id="rId34"/>
    <p:sldId id="340" r:id="rId35"/>
    <p:sldId id="341" r:id="rId36"/>
    <p:sldId id="342" r:id="rId37"/>
    <p:sldId id="343" r:id="rId38"/>
    <p:sldId id="332" r:id="rId39"/>
    <p:sldId id="329" r:id="rId40"/>
    <p:sldId id="330" r:id="rId41"/>
    <p:sldId id="331" r:id="rId42"/>
    <p:sldId id="261" r:id="rId43"/>
    <p:sldId id="264" r:id="rId44"/>
    <p:sldId id="266" r:id="rId45"/>
    <p:sldId id="267" r:id="rId46"/>
    <p:sldId id="268" r:id="rId47"/>
    <p:sldId id="269" r:id="rId48"/>
    <p:sldId id="271" r:id="rId49"/>
    <p:sldId id="273" r:id="rId50"/>
    <p:sldId id="274" r:id="rId51"/>
    <p:sldId id="275" r:id="rId52"/>
    <p:sldId id="276" r:id="rId53"/>
    <p:sldId id="277" r:id="rId54"/>
    <p:sldId id="278" r:id="rId55"/>
    <p:sldId id="279" r:id="rId56"/>
    <p:sldId id="295" r:id="rId57"/>
    <p:sldId id="299" r:id="rId58"/>
    <p:sldId id="300" r:id="rId59"/>
    <p:sldId id="301" r:id="rId60"/>
    <p:sldId id="302" r:id="rId61"/>
    <p:sldId id="309" r:id="rId62"/>
    <p:sldId id="310" r:id="rId63"/>
    <p:sldId id="311" r:id="rId64"/>
    <p:sldId id="312" r:id="rId65"/>
    <p:sldId id="313" r:id="rId66"/>
    <p:sldId id="314" r:id="rId67"/>
    <p:sldId id="315" r:id="rId68"/>
    <p:sldId id="316" r:id="rId69"/>
    <p:sldId id="317" r:id="rId70"/>
    <p:sldId id="354"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1" autoAdjust="0"/>
    <p:restoredTop sz="94660"/>
  </p:normalViewPr>
  <p:slideViewPr>
    <p:cSldViewPr snapToGrid="0">
      <p:cViewPr varScale="1">
        <p:scale>
          <a:sx n="58" d="100"/>
          <a:sy n="58" d="100"/>
        </p:scale>
        <p:origin x="28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image" Target="../media/image60.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3.emf"/><Relationship Id="rId1" Type="http://schemas.openxmlformats.org/officeDocument/2006/relationships/image" Target="../media/image2.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wmf"/><Relationship Id="rId1" Type="http://schemas.openxmlformats.org/officeDocument/2006/relationships/image" Target="../media/image5.wmf"/><Relationship Id="rId4" Type="http://schemas.openxmlformats.org/officeDocument/2006/relationships/image" Target="../media/image8.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4"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B7A50F-34D0-4828-B5CF-C3B558BD1B11}"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00A8-D1C8-4986-A45E-B951FC9A8BEF}" type="slidenum">
              <a:rPr lang="en-US" smtClean="0"/>
              <a:t>‹#›</a:t>
            </a:fld>
            <a:endParaRPr lang="en-US"/>
          </a:p>
        </p:txBody>
      </p:sp>
    </p:spTree>
    <p:extLst>
      <p:ext uri="{BB962C8B-B14F-4D97-AF65-F5344CB8AC3E}">
        <p14:creationId xmlns:p14="http://schemas.microsoft.com/office/powerpoint/2010/main" val="4131357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B7A50F-34D0-4828-B5CF-C3B558BD1B11}"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00A8-D1C8-4986-A45E-B951FC9A8BEF}" type="slidenum">
              <a:rPr lang="en-US" smtClean="0"/>
              <a:t>‹#›</a:t>
            </a:fld>
            <a:endParaRPr lang="en-US"/>
          </a:p>
        </p:txBody>
      </p:sp>
    </p:spTree>
    <p:extLst>
      <p:ext uri="{BB962C8B-B14F-4D97-AF65-F5344CB8AC3E}">
        <p14:creationId xmlns:p14="http://schemas.microsoft.com/office/powerpoint/2010/main" val="1114852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B7A50F-34D0-4828-B5CF-C3B558BD1B11}"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00A8-D1C8-4986-A45E-B951FC9A8BEF}" type="slidenum">
              <a:rPr lang="en-US" smtClean="0"/>
              <a:t>‹#›</a:t>
            </a:fld>
            <a:endParaRPr lang="en-US"/>
          </a:p>
        </p:txBody>
      </p:sp>
    </p:spTree>
    <p:extLst>
      <p:ext uri="{BB962C8B-B14F-4D97-AF65-F5344CB8AC3E}">
        <p14:creationId xmlns:p14="http://schemas.microsoft.com/office/powerpoint/2010/main" val="2665843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27C890D0-CFF5-47EC-A78C-C0E03FAA055A}" type="slidenum">
              <a:rPr lang="en-US" altLang="en-US"/>
              <a:pPr/>
              <a:t>‹#›</a:t>
            </a:fld>
            <a:endParaRPr lang="en-US" altLang="en-US"/>
          </a:p>
        </p:txBody>
      </p:sp>
    </p:spTree>
    <p:extLst>
      <p:ext uri="{BB962C8B-B14F-4D97-AF65-F5344CB8AC3E}">
        <p14:creationId xmlns:p14="http://schemas.microsoft.com/office/powerpoint/2010/main" val="136614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B7A50F-34D0-4828-B5CF-C3B558BD1B11}"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00A8-D1C8-4986-A45E-B951FC9A8BEF}" type="slidenum">
              <a:rPr lang="en-US" smtClean="0"/>
              <a:t>‹#›</a:t>
            </a:fld>
            <a:endParaRPr lang="en-US"/>
          </a:p>
        </p:txBody>
      </p:sp>
    </p:spTree>
    <p:extLst>
      <p:ext uri="{BB962C8B-B14F-4D97-AF65-F5344CB8AC3E}">
        <p14:creationId xmlns:p14="http://schemas.microsoft.com/office/powerpoint/2010/main" val="2359600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B7A50F-34D0-4828-B5CF-C3B558BD1B11}" type="datetimeFigureOut">
              <a:rPr lang="en-US" smtClean="0"/>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D00A8-D1C8-4986-A45E-B951FC9A8BEF}" type="slidenum">
              <a:rPr lang="en-US" smtClean="0"/>
              <a:t>‹#›</a:t>
            </a:fld>
            <a:endParaRPr lang="en-US"/>
          </a:p>
        </p:txBody>
      </p:sp>
    </p:spTree>
    <p:extLst>
      <p:ext uri="{BB962C8B-B14F-4D97-AF65-F5344CB8AC3E}">
        <p14:creationId xmlns:p14="http://schemas.microsoft.com/office/powerpoint/2010/main" val="2039208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B7A50F-34D0-4828-B5CF-C3B558BD1B11}" type="datetimeFigureOut">
              <a:rPr lang="en-US" smtClean="0"/>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D00A8-D1C8-4986-A45E-B951FC9A8BEF}" type="slidenum">
              <a:rPr lang="en-US" smtClean="0"/>
              <a:t>‹#›</a:t>
            </a:fld>
            <a:endParaRPr lang="en-US"/>
          </a:p>
        </p:txBody>
      </p:sp>
    </p:spTree>
    <p:extLst>
      <p:ext uri="{BB962C8B-B14F-4D97-AF65-F5344CB8AC3E}">
        <p14:creationId xmlns:p14="http://schemas.microsoft.com/office/powerpoint/2010/main" val="3885303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B7A50F-34D0-4828-B5CF-C3B558BD1B11}" type="datetimeFigureOut">
              <a:rPr lang="en-US" smtClean="0"/>
              <a:t>10/19/2015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9D00A8-D1C8-4986-A45E-B951FC9A8BEF}" type="slidenum">
              <a:rPr lang="en-US" smtClean="0"/>
              <a:t>‹#›</a:t>
            </a:fld>
            <a:endParaRPr lang="en-US"/>
          </a:p>
        </p:txBody>
      </p:sp>
    </p:spTree>
    <p:extLst>
      <p:ext uri="{BB962C8B-B14F-4D97-AF65-F5344CB8AC3E}">
        <p14:creationId xmlns:p14="http://schemas.microsoft.com/office/powerpoint/2010/main" val="90431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B7A50F-34D0-4828-B5CF-C3B558BD1B11}" type="datetimeFigureOut">
              <a:rPr lang="en-US" smtClean="0"/>
              <a:t>10/19/2015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9D00A8-D1C8-4986-A45E-B951FC9A8BEF}" type="slidenum">
              <a:rPr lang="en-US" smtClean="0"/>
              <a:t>‹#›</a:t>
            </a:fld>
            <a:endParaRPr lang="en-US"/>
          </a:p>
        </p:txBody>
      </p:sp>
    </p:spTree>
    <p:extLst>
      <p:ext uri="{BB962C8B-B14F-4D97-AF65-F5344CB8AC3E}">
        <p14:creationId xmlns:p14="http://schemas.microsoft.com/office/powerpoint/2010/main" val="2945719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B7A50F-34D0-4828-B5CF-C3B558BD1B11}" type="datetimeFigureOut">
              <a:rPr lang="en-US" smtClean="0"/>
              <a:t>10/19/2015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9D00A8-D1C8-4986-A45E-B951FC9A8BEF}" type="slidenum">
              <a:rPr lang="en-US" smtClean="0"/>
              <a:t>‹#›</a:t>
            </a:fld>
            <a:endParaRPr lang="en-US"/>
          </a:p>
        </p:txBody>
      </p:sp>
    </p:spTree>
    <p:extLst>
      <p:ext uri="{BB962C8B-B14F-4D97-AF65-F5344CB8AC3E}">
        <p14:creationId xmlns:p14="http://schemas.microsoft.com/office/powerpoint/2010/main" val="4040105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B7A50F-34D0-4828-B5CF-C3B558BD1B11}" type="datetimeFigureOut">
              <a:rPr lang="en-US" smtClean="0"/>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D00A8-D1C8-4986-A45E-B951FC9A8BEF}" type="slidenum">
              <a:rPr lang="en-US" smtClean="0"/>
              <a:t>‹#›</a:t>
            </a:fld>
            <a:endParaRPr lang="en-US"/>
          </a:p>
        </p:txBody>
      </p:sp>
    </p:spTree>
    <p:extLst>
      <p:ext uri="{BB962C8B-B14F-4D97-AF65-F5344CB8AC3E}">
        <p14:creationId xmlns:p14="http://schemas.microsoft.com/office/powerpoint/2010/main" val="2817632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B7A50F-34D0-4828-B5CF-C3B558BD1B11}" type="datetimeFigureOut">
              <a:rPr lang="en-US" smtClean="0"/>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D00A8-D1C8-4986-A45E-B951FC9A8BEF}" type="slidenum">
              <a:rPr lang="en-US" smtClean="0"/>
              <a:t>‹#›</a:t>
            </a:fld>
            <a:endParaRPr lang="en-US"/>
          </a:p>
        </p:txBody>
      </p:sp>
    </p:spTree>
    <p:extLst>
      <p:ext uri="{BB962C8B-B14F-4D97-AF65-F5344CB8AC3E}">
        <p14:creationId xmlns:p14="http://schemas.microsoft.com/office/powerpoint/2010/main" val="1840652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7A50F-34D0-4828-B5CF-C3B558BD1B11}" type="datetimeFigureOut">
              <a:rPr lang="en-US" smtClean="0"/>
              <a:t>10/19/2015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D00A8-D1C8-4986-A45E-B951FC9A8BEF}" type="slidenum">
              <a:rPr lang="en-US" smtClean="0"/>
              <a:t>‹#›</a:t>
            </a:fld>
            <a:endParaRPr lang="en-US"/>
          </a:p>
        </p:txBody>
      </p:sp>
    </p:spTree>
    <p:extLst>
      <p:ext uri="{BB962C8B-B14F-4D97-AF65-F5344CB8AC3E}">
        <p14:creationId xmlns:p14="http://schemas.microsoft.com/office/powerpoint/2010/main" val="2845107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6.wmf"/><Relationship Id="rId5" Type="http://schemas.openxmlformats.org/officeDocument/2006/relationships/oleObject" Target="../embeddings/oleObject13.bin"/><Relationship Id="rId4" Type="http://schemas.openxmlformats.org/officeDocument/2006/relationships/image" Target="../media/image15.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8.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9.emf"/><Relationship Id="rId4" Type="http://schemas.openxmlformats.org/officeDocument/2006/relationships/oleObject" Target="../embeddings/Microsoft_Word_97_-_2003_Document3.doc"/></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20.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8" Type="http://schemas.openxmlformats.org/officeDocument/2006/relationships/hyperlink" Target="mailto:brent@aeronet.gsfc" TargetMode="External"/><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Microsoft_Word_97_-_2003_Document1.doc"/><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3.bin"/><Relationship Id="rId4" Type="http://schemas.openxmlformats.org/officeDocument/2006/relationships/image" Target="../media/image2.emf"/><Relationship Id="rId9"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hyperlink" Target="http://en.wikipedia.org/wiki/Sunlight"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2.xml"/><Relationship Id="rId1" Type="http://schemas.openxmlformats.org/officeDocument/2006/relationships/vmlDrawing" Target="../drawings/vmlDrawing10.vml"/><Relationship Id="rId4" Type="http://schemas.openxmlformats.org/officeDocument/2006/relationships/image" Target="../media/image43.wmf"/></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46.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2.xml"/><Relationship Id="rId1" Type="http://schemas.openxmlformats.org/officeDocument/2006/relationships/vmlDrawing" Target="../drawings/vmlDrawing12.vml"/><Relationship Id="rId4" Type="http://schemas.openxmlformats.org/officeDocument/2006/relationships/image" Target="../media/image47.emf"/></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49.emf"/></Relationships>
</file>

<file path=ppt/slides/_rels/slide4.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wmf"/><Relationship Id="rId5" Type="http://schemas.openxmlformats.org/officeDocument/2006/relationships/oleObject" Target="../embeddings/oleObject6.bin"/><Relationship Id="rId10" Type="http://schemas.openxmlformats.org/officeDocument/2006/relationships/image" Target="../media/image8.wmf"/><Relationship Id="rId4" Type="http://schemas.openxmlformats.org/officeDocument/2006/relationships/image" Target="../media/image5.wmf"/><Relationship Id="rId9" Type="http://schemas.openxmlformats.org/officeDocument/2006/relationships/oleObject" Target="../embeddings/oleObject8.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2.xml"/><Relationship Id="rId1" Type="http://schemas.openxmlformats.org/officeDocument/2006/relationships/vmlDrawing" Target="../drawings/vmlDrawing14.vml"/><Relationship Id="rId4" Type="http://schemas.openxmlformats.org/officeDocument/2006/relationships/image" Target="../media/image50.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51.emf"/></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14.wmf"/></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8.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image" Target="../media/image9.emf"/><Relationship Id="rId4" Type="http://schemas.openxmlformats.org/officeDocument/2006/relationships/oleObject" Target="../embeddings/Microsoft_Word_97_-_2003_Document2.doc"/></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59.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2.xml"/><Relationship Id="rId1" Type="http://schemas.openxmlformats.org/officeDocument/2006/relationships/vmlDrawing" Target="../drawings/vmlDrawing18.vml"/><Relationship Id="rId4" Type="http://schemas.openxmlformats.org/officeDocument/2006/relationships/image" Target="../media/image50.emf"/></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image" Target="../media/image49.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2.xml"/><Relationship Id="rId1" Type="http://schemas.openxmlformats.org/officeDocument/2006/relationships/vmlDrawing" Target="../drawings/vmlDrawing20.vml"/><Relationship Id="rId4" Type="http://schemas.openxmlformats.org/officeDocument/2006/relationships/image" Target="../media/image50.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image" Target="../media/image51.emf"/></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4.xml"/><Relationship Id="rId1" Type="http://schemas.openxmlformats.org/officeDocument/2006/relationships/vmlDrawing" Target="../drawings/vmlDrawing22.vml"/><Relationship Id="rId6" Type="http://schemas.openxmlformats.org/officeDocument/2006/relationships/image" Target="../media/image61.emf"/><Relationship Id="rId5" Type="http://schemas.openxmlformats.org/officeDocument/2006/relationships/oleObject" Target="../embeddings/oleObject31.bin"/><Relationship Id="rId4" Type="http://schemas.openxmlformats.org/officeDocument/2006/relationships/image" Target="../media/image60.emf"/></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23.vml"/><Relationship Id="rId4" Type="http://schemas.openxmlformats.org/officeDocument/2006/relationships/image" Target="../media/image1.emf"/></Relationships>
</file>

<file path=ppt/slides/_rels/slide6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3.emf"/><Relationship Id="rId5" Type="http://schemas.openxmlformats.org/officeDocument/2006/relationships/oleObject" Target="../embeddings/oleObject34.bin"/><Relationship Id="rId4" Type="http://schemas.openxmlformats.org/officeDocument/2006/relationships/image" Target="../media/image2.emf"/></Relationships>
</file>

<file path=ppt/slides/_rels/slide65.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36.bin"/><Relationship Id="rId7" Type="http://schemas.openxmlformats.org/officeDocument/2006/relationships/oleObject" Target="../embeddings/oleObject38.bin"/><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6.wmf"/><Relationship Id="rId5" Type="http://schemas.openxmlformats.org/officeDocument/2006/relationships/oleObject" Target="../embeddings/oleObject37.bin"/><Relationship Id="rId10" Type="http://schemas.openxmlformats.org/officeDocument/2006/relationships/image" Target="../media/image8.wmf"/><Relationship Id="rId4" Type="http://schemas.openxmlformats.org/officeDocument/2006/relationships/image" Target="../media/image5.wmf"/><Relationship Id="rId9" Type="http://schemas.openxmlformats.org/officeDocument/2006/relationships/oleObject" Target="../embeddings/oleObject39.bin"/></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7.xml"/><Relationship Id="rId1" Type="http://schemas.openxmlformats.org/officeDocument/2006/relationships/vmlDrawing" Target="../drawings/vmlDrawing26.vml"/><Relationship Id="rId5" Type="http://schemas.openxmlformats.org/officeDocument/2006/relationships/image" Target="../media/image68.emf"/><Relationship Id="rId4" Type="http://schemas.openxmlformats.org/officeDocument/2006/relationships/oleObject" Target="../embeddings/Microsoft_Word_97_-_2003_Document4.doc"/></Relationships>
</file>

<file path=ppt/slides/_rels/slide68.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18.wm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7760" y="131763"/>
            <a:ext cx="9144000" cy="1703347"/>
          </a:xfrm>
        </p:spPr>
        <p:txBody>
          <a:bodyPr>
            <a:normAutofit fontScale="90000"/>
          </a:bodyPr>
          <a:lstStyle/>
          <a:p>
            <a:r>
              <a:rPr lang="en-US" altLang="en-US" dirty="0" smtClean="0">
                <a:solidFill>
                  <a:srgbClr val="C00000"/>
                </a:solidFill>
                <a:latin typeface="Tahoma" panose="020B0604030504040204" pitchFamily="34" charset="0"/>
                <a:cs typeface="Tahoma" panose="020B0604030504040204" pitchFamily="34" charset="0"/>
              </a:rPr>
              <a:t>AOSC400-2015</a:t>
            </a:r>
            <a:br>
              <a:rPr lang="en-US" altLang="en-US" dirty="0" smtClean="0">
                <a:solidFill>
                  <a:srgbClr val="C00000"/>
                </a:solidFill>
                <a:latin typeface="Tahoma" panose="020B0604030504040204" pitchFamily="34" charset="0"/>
                <a:cs typeface="Tahoma" panose="020B0604030504040204" pitchFamily="34" charset="0"/>
              </a:rPr>
            </a:br>
            <a:r>
              <a:rPr lang="en-US" altLang="en-US" dirty="0" smtClean="0">
                <a:solidFill>
                  <a:srgbClr val="C00000"/>
                </a:solidFill>
                <a:latin typeface="Tahoma" panose="020B0604030504040204" pitchFamily="34" charset="0"/>
                <a:cs typeface="Tahoma" panose="020B0604030504040204" pitchFamily="34" charset="0"/>
              </a:rPr>
              <a:t>October 1,   Lecture # 9</a:t>
            </a:r>
            <a:endParaRPr lang="en-US" dirty="0"/>
          </a:p>
        </p:txBody>
      </p:sp>
      <p:sp>
        <p:nvSpPr>
          <p:cNvPr id="3" name="Subtitle 2"/>
          <p:cNvSpPr>
            <a:spLocks noGrp="1"/>
          </p:cNvSpPr>
          <p:nvPr>
            <p:ph type="subTitle" idx="1"/>
          </p:nvPr>
        </p:nvSpPr>
        <p:spPr>
          <a:xfrm>
            <a:off x="121920" y="2019886"/>
            <a:ext cx="12070080" cy="3858924"/>
          </a:xfrm>
        </p:spPr>
        <p:txBody>
          <a:bodyPr>
            <a:normAutofit/>
          </a:bodyPr>
          <a:lstStyle/>
          <a:p>
            <a:pPr marL="514350" indent="-514350" algn="l">
              <a:buFont typeface="Wingdings" panose="05000000000000000000" pitchFamily="2" charset="2"/>
              <a:buChar char="q"/>
            </a:pPr>
            <a:r>
              <a:rPr lang="en-US" sz="4000" dirty="0" smtClean="0">
                <a:solidFill>
                  <a:srgbClr val="002060"/>
                </a:solidFill>
                <a:latin typeface="Times New Roman" panose="02020603050405020304" pitchFamily="18" charset="0"/>
                <a:cs typeface="Times New Roman" panose="02020603050405020304" pitchFamily="18" charset="0"/>
              </a:rPr>
              <a:t>How is the Beer’s Law used?</a:t>
            </a:r>
          </a:p>
          <a:p>
            <a:pPr marL="457200" indent="-457200" algn="l">
              <a:buFont typeface="Wingdings" panose="05000000000000000000" pitchFamily="2" charset="2"/>
              <a:buChar char="v"/>
            </a:pPr>
            <a:r>
              <a:rPr lang="en-US" sz="4000" dirty="0" smtClean="0">
                <a:latin typeface="Times New Roman" panose="02020603050405020304" pitchFamily="18" charset="0"/>
                <a:cs typeface="Times New Roman" panose="02020603050405020304" pitchFamily="18" charset="0"/>
              </a:rPr>
              <a:t> To study atmospheric transmissivity</a:t>
            </a:r>
          </a:p>
          <a:p>
            <a:pPr marL="457200" indent="-457200" algn="l">
              <a:buFont typeface="Wingdings" panose="05000000000000000000" pitchFamily="2" charset="2"/>
              <a:buChar char="v"/>
            </a:pPr>
            <a:r>
              <a:rPr lang="en-US" sz="4000" dirty="0" smtClean="0">
                <a:latin typeface="Times New Roman" panose="02020603050405020304" pitchFamily="18" charset="0"/>
                <a:cs typeface="Times New Roman" panose="02020603050405020304" pitchFamily="18" charset="0"/>
              </a:rPr>
              <a:t> To study the impact of aerosols</a:t>
            </a:r>
          </a:p>
          <a:p>
            <a:pPr marL="457200" indent="-457200" algn="l">
              <a:buFont typeface="Wingdings" panose="05000000000000000000" pitchFamily="2" charset="2"/>
              <a:buChar char="v"/>
            </a:pPr>
            <a:r>
              <a:rPr lang="en-US" sz="4000" dirty="0" smtClean="0">
                <a:latin typeface="Times New Roman" panose="02020603050405020304" pitchFamily="18" charset="0"/>
                <a:cs typeface="Times New Roman" panose="02020603050405020304" pitchFamily="18" charset="0"/>
              </a:rPr>
              <a:t>  Introduction to AERONET</a:t>
            </a:r>
          </a:p>
          <a:p>
            <a:pPr marL="457200" indent="-457200" algn="l">
              <a:buFont typeface="Wingdings" panose="05000000000000000000" pitchFamily="2" charset="2"/>
              <a:buChar char="v"/>
            </a:pPr>
            <a:r>
              <a:rPr lang="en-US" altLang="en-US" sz="4000" b="1" dirty="0" smtClean="0">
                <a:solidFill>
                  <a:srgbClr val="C00000"/>
                </a:solidFill>
                <a:latin typeface="Times New Roman" panose="02020603050405020304" pitchFamily="18" charset="0"/>
                <a:cs typeface="Times New Roman" panose="02020603050405020304" pitchFamily="18" charset="0"/>
              </a:rPr>
              <a:t>  Rayleigh </a:t>
            </a:r>
            <a:r>
              <a:rPr lang="en-US" altLang="en-US" sz="4000" b="1" dirty="0">
                <a:solidFill>
                  <a:srgbClr val="C00000"/>
                </a:solidFill>
                <a:latin typeface="Times New Roman" panose="02020603050405020304" pitchFamily="18" charset="0"/>
                <a:cs typeface="Times New Roman" panose="02020603050405020304" pitchFamily="18" charset="0"/>
              </a:rPr>
              <a:t>scattering   </a:t>
            </a:r>
          </a:p>
          <a:p>
            <a:pPr marL="457200" indent="-457200" algn="l">
              <a:buFont typeface="Wingdings" panose="05000000000000000000" pitchFamily="2" charset="2"/>
              <a:buChar char="v"/>
            </a:pPr>
            <a:endParaRPr lang="en-US" sz="3200" dirty="0" smtClean="0">
              <a:latin typeface="Times New Roman" panose="02020603050405020304" pitchFamily="18" charset="0"/>
              <a:cs typeface="Times New Roman" panose="02020603050405020304" pitchFamily="18" charset="0"/>
            </a:endParaRPr>
          </a:p>
          <a:p>
            <a:pPr marL="457200" indent="-457200" algn="l">
              <a:buFont typeface="Wingdings" panose="05000000000000000000" pitchFamily="2" charset="2"/>
              <a:buChar char="v"/>
            </a:pPr>
            <a:endParaRPr lang="en-US" sz="3200" dirty="0">
              <a:latin typeface="Times New Roman" panose="02020603050405020304" pitchFamily="18" charset="0"/>
              <a:cs typeface="Times New Roman" panose="02020603050405020304" pitchFamily="18" charset="0"/>
            </a:endParaRPr>
          </a:p>
        </p:txBody>
      </p:sp>
      <p:sp>
        <p:nvSpPr>
          <p:cNvPr id="4" name="Rectangle 3"/>
          <p:cNvSpPr/>
          <p:nvPr/>
        </p:nvSpPr>
        <p:spPr>
          <a:xfrm>
            <a:off x="0" y="5878810"/>
            <a:ext cx="11887200" cy="923330"/>
          </a:xfrm>
          <a:prstGeom prst="rect">
            <a:avLst/>
          </a:prstGeom>
        </p:spPr>
        <p:txBody>
          <a:bodyPr wrap="square">
            <a:spAutoFit/>
          </a:bodyPr>
          <a:lstStyle/>
          <a:p>
            <a:r>
              <a:rPr lang="en-US" dirty="0" smtClean="0"/>
              <a:t>Copyright@2015 University of Maryland</a:t>
            </a:r>
            <a:br>
              <a:rPr lang="en-US" dirty="0" smtClean="0"/>
            </a:br>
            <a:r>
              <a:rPr lang="en-US" dirty="0" smtClean="0"/>
              <a:t>This material may not be reproduced or redistributed, in whole or in part, without written permission of Rachel T. Pinker</a:t>
            </a:r>
            <a:br>
              <a:rPr lang="en-US" dirty="0" smtClean="0"/>
            </a:br>
            <a:endParaRPr lang="en-US" dirty="0"/>
          </a:p>
        </p:txBody>
      </p:sp>
    </p:spTree>
    <p:extLst>
      <p:ext uri="{BB962C8B-B14F-4D97-AF65-F5344CB8AC3E}">
        <p14:creationId xmlns:p14="http://schemas.microsoft.com/office/powerpoint/2010/main" val="2370416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21920" y="-43702"/>
            <a:ext cx="11896578" cy="1796302"/>
          </a:xfrm>
        </p:spPr>
        <p:txBody>
          <a:bodyPr>
            <a:normAutofit fontScale="90000"/>
          </a:bodyPr>
          <a:lstStyle/>
          <a:p>
            <a:pPr eaLnBrk="1" hangingPunct="1"/>
            <a:r>
              <a:rPr lang="en-US" altLang="en-US" sz="4900" dirty="0">
                <a:solidFill>
                  <a:srgbClr val="C00000"/>
                </a:solidFill>
              </a:rPr>
              <a:t>Langley </a:t>
            </a:r>
            <a:r>
              <a:rPr lang="en-US" altLang="en-US" sz="4900" dirty="0" smtClean="0">
                <a:solidFill>
                  <a:srgbClr val="C00000"/>
                </a:solidFill>
              </a:rPr>
              <a:t>Plots</a:t>
            </a:r>
            <a:r>
              <a:rPr lang="en-US" altLang="en-US" sz="4900" dirty="0">
                <a:solidFill>
                  <a:srgbClr val="C00000"/>
                </a:solidFill>
              </a:rPr>
              <a:t/>
            </a:r>
            <a:br>
              <a:rPr lang="en-US" altLang="en-US" sz="4900" dirty="0">
                <a:solidFill>
                  <a:srgbClr val="C00000"/>
                </a:solidFill>
              </a:rPr>
            </a:br>
            <a:r>
              <a:rPr lang="en-US" altLang="en-US" sz="3200" u="sng" dirty="0">
                <a:solidFill>
                  <a:srgbClr val="002060"/>
                </a:solidFill>
              </a:rPr>
              <a:t>Objective</a:t>
            </a:r>
            <a:r>
              <a:rPr lang="en-US" altLang="en-US" sz="3200" u="sng" dirty="0" smtClean="0">
                <a:solidFill>
                  <a:srgbClr val="002060"/>
                </a:solidFill>
              </a:rPr>
              <a:t>:</a:t>
            </a:r>
            <a:r>
              <a:rPr lang="en-US" altLang="en-US" sz="3200" dirty="0" smtClean="0">
                <a:solidFill>
                  <a:srgbClr val="C00000"/>
                </a:solidFill>
              </a:rPr>
              <a:t/>
            </a:r>
            <a:br>
              <a:rPr lang="en-US" altLang="en-US" sz="3200" dirty="0" smtClean="0">
                <a:solidFill>
                  <a:srgbClr val="C00000"/>
                </a:solidFill>
              </a:rPr>
            </a:br>
            <a:r>
              <a:rPr lang="en-US" altLang="en-US" sz="3200" dirty="0" smtClean="0">
                <a:solidFill>
                  <a:srgbClr val="C00000"/>
                </a:solidFill>
              </a:rPr>
              <a:t>Determine </a:t>
            </a:r>
            <a:r>
              <a:rPr lang="en-US" altLang="en-US" sz="3200" dirty="0">
                <a:solidFill>
                  <a:srgbClr val="C00000"/>
                </a:solidFill>
              </a:rPr>
              <a:t>extraterrestrial </a:t>
            </a:r>
            <a:r>
              <a:rPr lang="en-US" altLang="en-US" sz="3200" dirty="0" smtClean="0">
                <a:solidFill>
                  <a:srgbClr val="C00000"/>
                </a:solidFill>
              </a:rPr>
              <a:t>radiation</a:t>
            </a:r>
            <a:br>
              <a:rPr lang="en-US" altLang="en-US" sz="3200" dirty="0" smtClean="0">
                <a:solidFill>
                  <a:srgbClr val="C00000"/>
                </a:solidFill>
              </a:rPr>
            </a:br>
            <a:r>
              <a:rPr lang="en-US" altLang="en-US" sz="3200" dirty="0" smtClean="0">
                <a:solidFill>
                  <a:srgbClr val="C00000"/>
                </a:solidFill>
              </a:rPr>
              <a:t>Calibration of sun-photometers</a:t>
            </a:r>
            <a:endParaRPr lang="en-US" altLang="en-US" sz="3200" dirty="0">
              <a:solidFill>
                <a:srgbClr val="C00000"/>
              </a:solidFill>
            </a:endParaRPr>
          </a:p>
        </p:txBody>
      </p:sp>
      <p:sp>
        <p:nvSpPr>
          <p:cNvPr id="27651" name="Rectangle 3"/>
          <p:cNvSpPr>
            <a:spLocks noGrp="1" noChangeArrowheads="1"/>
          </p:cNvSpPr>
          <p:nvPr>
            <p:ph type="body" idx="1"/>
          </p:nvPr>
        </p:nvSpPr>
        <p:spPr>
          <a:xfrm>
            <a:off x="267286" y="1752600"/>
            <a:ext cx="11507372" cy="5105400"/>
          </a:xfrm>
        </p:spPr>
        <p:txBody>
          <a:bodyPr/>
          <a:lstStyle/>
          <a:p>
            <a:pPr eaLnBrk="1" hangingPunct="1"/>
            <a:r>
              <a:rPr lang="en-US" altLang="en-US" dirty="0" smtClean="0"/>
              <a:t>Effective path length of the air mass = u sec </a:t>
            </a:r>
            <a:r>
              <a:rPr lang="en-US" altLang="en-US" dirty="0" smtClean="0">
                <a:sym typeface="Symbol" panose="05050102010706020507" pitchFamily="18" charset="2"/>
              </a:rPr>
              <a:t></a:t>
            </a:r>
            <a:r>
              <a:rPr lang="en-US" altLang="en-US" baseline="-25000" dirty="0" smtClean="0"/>
              <a:t>0</a:t>
            </a:r>
            <a:endParaRPr lang="en-US" altLang="en-US" baseline="-25000" dirty="0" smtClean="0">
              <a:sym typeface="Symbol" panose="05050102010706020507" pitchFamily="18" charset="2"/>
            </a:endParaRPr>
          </a:p>
          <a:p>
            <a:pPr eaLnBrk="1" hangingPunct="1"/>
            <a:r>
              <a:rPr lang="en-US" altLang="en-US" dirty="0" smtClean="0">
                <a:sym typeface="Symbol" panose="05050102010706020507" pitchFamily="18" charset="2"/>
              </a:rPr>
              <a:t></a:t>
            </a:r>
            <a:r>
              <a:rPr lang="en-US" altLang="en-US" baseline="-25000" dirty="0" smtClean="0"/>
              <a:t>0</a:t>
            </a:r>
            <a:r>
              <a:rPr lang="en-US" altLang="en-US" dirty="0" smtClean="0"/>
              <a:t> = solar zenith angle;  z</a:t>
            </a:r>
            <a:r>
              <a:rPr lang="en-US" altLang="en-US" baseline="-25000" dirty="0" smtClean="0"/>
              <a:t>1</a:t>
            </a:r>
            <a:r>
              <a:rPr lang="en-US" altLang="en-US" dirty="0" smtClean="0"/>
              <a:t> is the height of the station</a:t>
            </a:r>
          </a:p>
        </p:txBody>
      </p:sp>
      <p:sp>
        <p:nvSpPr>
          <p:cNvPr id="27652"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aphicFrame>
        <p:nvGraphicFramePr>
          <p:cNvPr id="27653" name="Object 2"/>
          <p:cNvGraphicFramePr>
            <a:graphicFrameLocks noChangeAspect="1"/>
          </p:cNvGraphicFramePr>
          <p:nvPr/>
        </p:nvGraphicFramePr>
        <p:xfrm>
          <a:off x="2590800" y="2802453"/>
          <a:ext cx="1447800" cy="1176338"/>
        </p:xfrm>
        <a:graphic>
          <a:graphicData uri="http://schemas.openxmlformats.org/presentationml/2006/ole">
            <mc:AlternateContent xmlns:mc="http://schemas.openxmlformats.org/markup-compatibility/2006">
              <mc:Choice xmlns:v="urn:schemas-microsoft-com:vml" Requires="v">
                <p:oleObj spid="_x0000_s29725" name="Equation" r:id="rId3" imgW="609336" imgH="495085" progId="Equation.3">
                  <p:embed/>
                </p:oleObj>
              </mc:Choice>
              <mc:Fallback>
                <p:oleObj name="Equation" r:id="rId3" imgW="609336" imgH="49508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802453"/>
                        <a:ext cx="14478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4"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aphicFrame>
        <p:nvGraphicFramePr>
          <p:cNvPr id="27655" name="Object 3"/>
          <p:cNvGraphicFramePr>
            <a:graphicFrameLocks noChangeAspect="1"/>
          </p:cNvGraphicFramePr>
          <p:nvPr/>
        </p:nvGraphicFramePr>
        <p:xfrm>
          <a:off x="1828800" y="3923506"/>
          <a:ext cx="7010400" cy="763588"/>
        </p:xfrm>
        <a:graphic>
          <a:graphicData uri="http://schemas.openxmlformats.org/presentationml/2006/ole">
            <mc:AlternateContent xmlns:mc="http://schemas.openxmlformats.org/markup-compatibility/2006">
              <mc:Choice xmlns:v="urn:schemas-microsoft-com:vml" Requires="v">
                <p:oleObj spid="_x0000_s29726" name="Equation" r:id="rId5" imgW="2184400" imgH="241300" progId="Equation.3">
                  <p:embed/>
                </p:oleObj>
              </mc:Choice>
              <mc:Fallback>
                <p:oleObj name="Equation" r:id="rId5" imgW="21844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3923506"/>
                        <a:ext cx="70104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6" name="Rectangle 8"/>
          <p:cNvSpPr>
            <a:spLocks noChangeArrowheads="1"/>
          </p:cNvSpPr>
          <p:nvPr/>
        </p:nvSpPr>
        <p:spPr bwMode="auto">
          <a:xfrm>
            <a:off x="1524001" y="31300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aphicFrame>
        <p:nvGraphicFramePr>
          <p:cNvPr id="27657" name="Object 4"/>
          <p:cNvGraphicFramePr>
            <a:graphicFrameLocks noChangeAspect="1"/>
          </p:cNvGraphicFramePr>
          <p:nvPr/>
        </p:nvGraphicFramePr>
        <p:xfrm>
          <a:off x="2590800" y="4871476"/>
          <a:ext cx="5181600" cy="1006475"/>
        </p:xfrm>
        <a:graphic>
          <a:graphicData uri="http://schemas.openxmlformats.org/presentationml/2006/ole">
            <mc:AlternateContent xmlns:mc="http://schemas.openxmlformats.org/markup-compatibility/2006">
              <mc:Choice xmlns:v="urn:schemas-microsoft-com:vml" Requires="v">
                <p:oleObj spid="_x0000_s29727" name="Equation" r:id="rId7" imgW="1422400" imgH="228600" progId="Equation.3">
                  <p:embed/>
                </p:oleObj>
              </mc:Choice>
              <mc:Fallback>
                <p:oleObj name="Equation" r:id="rId7" imgW="14224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4871476"/>
                        <a:ext cx="518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62963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53218" y="0"/>
            <a:ext cx="10902462" cy="1447800"/>
          </a:xfrm>
        </p:spPr>
        <p:txBody>
          <a:bodyPr/>
          <a:lstStyle/>
          <a:p>
            <a:pPr eaLnBrk="1" hangingPunct="1"/>
            <a:r>
              <a:rPr lang="en-US" altLang="en-US" sz="3600" dirty="0">
                <a:solidFill>
                  <a:srgbClr val="C00000"/>
                </a:solidFill>
                <a:latin typeface="Times New Roman" panose="02020603050405020304" pitchFamily="18" charset="0"/>
                <a:cs typeface="Times New Roman" panose="02020603050405020304" pitchFamily="18" charset="0"/>
              </a:rPr>
              <a:t>Langley plot</a:t>
            </a:r>
            <a:r>
              <a:rPr lang="en-US" altLang="en-US" sz="3200" b="1" i="1" dirty="0"/>
              <a:t/>
            </a:r>
            <a:br>
              <a:rPr lang="en-US" altLang="en-US" sz="3200" b="1" i="1" dirty="0"/>
            </a:br>
            <a:r>
              <a:rPr lang="en-US" altLang="en-US" sz="3200" dirty="0"/>
              <a:t>Effective path length of the air mass = u sec </a:t>
            </a:r>
            <a:r>
              <a:rPr lang="en-US" altLang="en-US" sz="3200" dirty="0">
                <a:sym typeface="Symbol" panose="05050102010706020507" pitchFamily="18" charset="2"/>
              </a:rPr>
              <a:t></a:t>
            </a:r>
            <a:r>
              <a:rPr lang="en-US" altLang="en-US" sz="3200" baseline="-25000" dirty="0"/>
              <a:t>0</a:t>
            </a:r>
          </a:p>
        </p:txBody>
      </p:sp>
      <p:grpSp>
        <p:nvGrpSpPr>
          <p:cNvPr id="28676" name="Group 4"/>
          <p:cNvGrpSpPr>
            <a:grpSpLocks/>
          </p:cNvGrpSpPr>
          <p:nvPr/>
        </p:nvGrpSpPr>
        <p:grpSpPr bwMode="auto">
          <a:xfrm>
            <a:off x="253218" y="1562100"/>
            <a:ext cx="7391400" cy="4953000"/>
            <a:chOff x="1924" y="2340"/>
            <a:chExt cx="5400" cy="5014"/>
          </a:xfrm>
        </p:grpSpPr>
        <p:sp>
          <p:nvSpPr>
            <p:cNvPr id="73733" name="Text Box 5"/>
            <p:cNvSpPr txBox="1">
              <a:spLocks noChangeArrowheads="1"/>
            </p:cNvSpPr>
            <p:nvPr/>
          </p:nvSpPr>
          <p:spPr bwMode="auto">
            <a:xfrm>
              <a:off x="1924" y="2340"/>
              <a:ext cx="5400" cy="486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a:defRPr/>
              </a:pPr>
              <a:endParaRPr lang="en-US"/>
            </a:p>
          </p:txBody>
        </p:sp>
        <p:sp>
          <p:nvSpPr>
            <p:cNvPr id="73734" name="Line 6"/>
            <p:cNvSpPr>
              <a:spLocks noChangeShapeType="1"/>
            </p:cNvSpPr>
            <p:nvPr/>
          </p:nvSpPr>
          <p:spPr bwMode="auto">
            <a:xfrm flipV="1">
              <a:off x="2880" y="3240"/>
              <a:ext cx="0" cy="3420"/>
            </a:xfrm>
            <a:prstGeom prst="line">
              <a:avLst/>
            </a:prstGeom>
            <a:ln>
              <a:headEnd/>
              <a:tailEnd type="arrow" w="med" len="med"/>
            </a:ln>
          </p:spPr>
          <p:style>
            <a:lnRef idx="2">
              <a:schemeClr val="accent2"/>
            </a:lnRef>
            <a:fillRef idx="1">
              <a:schemeClr val="lt1"/>
            </a:fillRef>
            <a:effectRef idx="0">
              <a:schemeClr val="accent2"/>
            </a:effectRef>
            <a:fontRef idx="minor">
              <a:schemeClr val="dk1"/>
            </a:fontRef>
          </p:style>
          <p:txBody>
            <a:bodyPr/>
            <a:lstStyle/>
            <a:p>
              <a:pPr>
                <a:defRPr/>
              </a:pPr>
              <a:endParaRPr lang="en-US"/>
            </a:p>
          </p:txBody>
        </p:sp>
        <p:sp>
          <p:nvSpPr>
            <p:cNvPr id="73735" name="Line 7"/>
            <p:cNvSpPr>
              <a:spLocks noChangeShapeType="1"/>
            </p:cNvSpPr>
            <p:nvPr/>
          </p:nvSpPr>
          <p:spPr bwMode="auto">
            <a:xfrm>
              <a:off x="2880" y="6660"/>
              <a:ext cx="3420" cy="0"/>
            </a:xfrm>
            <a:prstGeom prst="line">
              <a:avLst/>
            </a:prstGeom>
            <a:ln>
              <a:headEnd/>
              <a:tailEnd type="arrow" w="med" len="med"/>
            </a:ln>
          </p:spPr>
          <p:style>
            <a:lnRef idx="2">
              <a:schemeClr val="accent2"/>
            </a:lnRef>
            <a:fillRef idx="1">
              <a:schemeClr val="lt1"/>
            </a:fillRef>
            <a:effectRef idx="0">
              <a:schemeClr val="accent2"/>
            </a:effectRef>
            <a:fontRef idx="minor">
              <a:schemeClr val="dk1"/>
            </a:fontRef>
          </p:style>
          <p:txBody>
            <a:bodyPr/>
            <a:lstStyle/>
            <a:p>
              <a:pPr>
                <a:defRPr/>
              </a:pPr>
              <a:endParaRPr lang="en-US"/>
            </a:p>
          </p:txBody>
        </p:sp>
        <p:sp>
          <p:nvSpPr>
            <p:cNvPr id="73736" name="Text Box 8"/>
            <p:cNvSpPr txBox="1">
              <a:spLocks noChangeArrowheads="1"/>
            </p:cNvSpPr>
            <p:nvPr/>
          </p:nvSpPr>
          <p:spPr bwMode="auto">
            <a:xfrm>
              <a:off x="3650" y="6814"/>
              <a:ext cx="1503" cy="54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0" tIns="0" rIns="0" bIns="0"/>
            <a:lstStyle/>
            <a:p>
              <a:pPr>
                <a:defRPr/>
              </a:pPr>
              <a:r>
                <a:rPr lang="en-US" altLang="ja-JP" sz="3200" dirty="0">
                  <a:latin typeface="Times New Roman" pitchFamily="18" charset="0"/>
                  <a:ea typeface="MS Mincho" pitchFamily="49" charset="-128"/>
                </a:rPr>
                <a:t>m = sec</a:t>
              </a:r>
              <a:r>
                <a:rPr lang="en-US" altLang="ja-JP" sz="3200" dirty="0">
                  <a:latin typeface="Times New Roman" pitchFamily="18" charset="0"/>
                  <a:ea typeface="MS Mincho" pitchFamily="49" charset="-128"/>
                  <a:sym typeface="Symbol" pitchFamily="18" charset="2"/>
                </a:rPr>
                <a:t></a:t>
              </a:r>
              <a:r>
                <a:rPr lang="en-US" altLang="ja-JP" sz="3200" baseline="-25000" dirty="0">
                  <a:latin typeface="Times New Roman" pitchFamily="18" charset="0"/>
                  <a:ea typeface="MS Mincho" pitchFamily="49" charset="-128"/>
                </a:rPr>
                <a:t>0</a:t>
              </a:r>
              <a:endParaRPr lang="en-US" sz="3200" dirty="0"/>
            </a:p>
          </p:txBody>
        </p:sp>
        <p:sp>
          <p:nvSpPr>
            <p:cNvPr id="73737" name="Text Box 9"/>
            <p:cNvSpPr txBox="1">
              <a:spLocks noChangeArrowheads="1"/>
            </p:cNvSpPr>
            <p:nvPr/>
          </p:nvSpPr>
          <p:spPr bwMode="auto">
            <a:xfrm>
              <a:off x="2520" y="2700"/>
              <a:ext cx="963" cy="41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0" tIns="0" rIns="0" bIns="0"/>
            <a:lstStyle/>
            <a:p>
              <a:pPr>
                <a:defRPr/>
              </a:pPr>
              <a:r>
                <a:rPr lang="en-US" altLang="ja-JP" sz="3200" dirty="0" err="1">
                  <a:latin typeface="Times New Roman" pitchFamily="18" charset="0"/>
                  <a:ea typeface="MS Mincho" pitchFamily="49" charset="-128"/>
                </a:rPr>
                <a:t>ln</a:t>
              </a:r>
              <a:r>
                <a:rPr lang="en-US" altLang="ja-JP" sz="3200" dirty="0">
                  <a:latin typeface="Times New Roman" pitchFamily="18" charset="0"/>
                  <a:ea typeface="MS Mincho" pitchFamily="49" charset="-128"/>
                </a:rPr>
                <a:t> F</a:t>
              </a:r>
              <a:r>
                <a:rPr lang="en-US" altLang="ja-JP" sz="3200" baseline="-25000" dirty="0">
                  <a:latin typeface="Times New Roman" pitchFamily="18" charset="0"/>
                  <a:ea typeface="MS Mincho" pitchFamily="49" charset="-128"/>
                  <a:sym typeface="Symbol" pitchFamily="18" charset="2"/>
                </a:rPr>
                <a:t></a:t>
              </a:r>
              <a:endParaRPr lang="en-US" sz="3200" dirty="0"/>
            </a:p>
          </p:txBody>
        </p:sp>
        <p:sp>
          <p:nvSpPr>
            <p:cNvPr id="73738" name="Line 10"/>
            <p:cNvSpPr>
              <a:spLocks noChangeShapeType="1"/>
            </p:cNvSpPr>
            <p:nvPr/>
          </p:nvSpPr>
          <p:spPr bwMode="auto">
            <a:xfrm>
              <a:off x="2880" y="4140"/>
              <a:ext cx="540" cy="540"/>
            </a:xfrm>
            <a:prstGeom prst="line">
              <a:avLst/>
            </a:prstGeom>
            <a:ln>
              <a:headEnd/>
              <a:tailEnd/>
            </a:ln>
          </p:spPr>
          <p:style>
            <a:lnRef idx="2">
              <a:schemeClr val="accent2"/>
            </a:lnRef>
            <a:fillRef idx="1">
              <a:schemeClr val="lt1"/>
            </a:fillRef>
            <a:effectRef idx="0">
              <a:schemeClr val="accent2"/>
            </a:effectRef>
            <a:fontRef idx="minor">
              <a:schemeClr val="dk1"/>
            </a:fontRef>
          </p:style>
          <p:txBody>
            <a:bodyPr/>
            <a:lstStyle/>
            <a:p>
              <a:pPr>
                <a:defRPr/>
              </a:pPr>
              <a:endParaRPr lang="en-US"/>
            </a:p>
          </p:txBody>
        </p:sp>
        <p:sp>
          <p:nvSpPr>
            <p:cNvPr id="73739" name="Line 11"/>
            <p:cNvSpPr>
              <a:spLocks noChangeShapeType="1"/>
            </p:cNvSpPr>
            <p:nvPr/>
          </p:nvSpPr>
          <p:spPr bwMode="auto">
            <a:xfrm>
              <a:off x="3420" y="4680"/>
              <a:ext cx="1620" cy="1620"/>
            </a:xfrm>
            <a:prstGeom prst="line">
              <a:avLst/>
            </a:prstGeom>
            <a:ln>
              <a:headEnd/>
              <a:tailEnd/>
            </a:ln>
          </p:spPr>
          <p:style>
            <a:lnRef idx="2">
              <a:schemeClr val="accent2"/>
            </a:lnRef>
            <a:fillRef idx="1">
              <a:schemeClr val="lt1"/>
            </a:fillRef>
            <a:effectRef idx="0">
              <a:schemeClr val="accent2"/>
            </a:effectRef>
            <a:fontRef idx="minor">
              <a:schemeClr val="dk1"/>
            </a:fontRef>
          </p:style>
          <p:txBody>
            <a:bodyPr/>
            <a:lstStyle/>
            <a:p>
              <a:pPr>
                <a:defRPr/>
              </a:pPr>
              <a:endParaRPr lang="en-US"/>
            </a:p>
          </p:txBody>
        </p:sp>
        <p:sp>
          <p:nvSpPr>
            <p:cNvPr id="73740" name="Text Box 12"/>
            <p:cNvSpPr txBox="1">
              <a:spLocks noChangeArrowheads="1"/>
            </p:cNvSpPr>
            <p:nvPr/>
          </p:nvSpPr>
          <p:spPr bwMode="auto">
            <a:xfrm>
              <a:off x="1980" y="4731"/>
              <a:ext cx="900" cy="4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0" tIns="0" rIns="0" bIns="0"/>
            <a:lstStyle/>
            <a:p>
              <a:pPr>
                <a:defRPr/>
              </a:pPr>
              <a:r>
                <a:rPr lang="en-US" altLang="ja-JP" sz="3200" dirty="0" err="1">
                  <a:latin typeface="Times New Roman" pitchFamily="18" charset="0"/>
                  <a:ea typeface="MS Mincho" pitchFamily="49" charset="-128"/>
                </a:rPr>
                <a:t>ln</a:t>
              </a:r>
              <a:r>
                <a:rPr lang="en-US" altLang="ja-JP" sz="3200" dirty="0">
                  <a:latin typeface="Times New Roman" pitchFamily="18" charset="0"/>
                  <a:ea typeface="MS Mincho" pitchFamily="49" charset="-128"/>
                </a:rPr>
                <a:t> F</a:t>
              </a:r>
              <a:r>
                <a:rPr lang="en-US" altLang="ja-JP" sz="3200" baseline="-25000" dirty="0">
                  <a:latin typeface="Times New Roman" pitchFamily="18" charset="0"/>
                  <a:ea typeface="MS Mincho" pitchFamily="49" charset="-128"/>
                  <a:sym typeface="Symbol" pitchFamily="18" charset="2"/>
                </a:rPr>
                <a:t></a:t>
              </a:r>
              <a:r>
                <a:rPr lang="en-US" altLang="ja-JP" sz="3200" baseline="-25000" dirty="0">
                  <a:latin typeface="Times New Roman" pitchFamily="18" charset="0"/>
                  <a:ea typeface="MS Mincho" pitchFamily="49" charset="-128"/>
                </a:rPr>
                <a:t>0</a:t>
              </a:r>
              <a:endParaRPr lang="en-US" sz="3200" dirty="0"/>
            </a:p>
          </p:txBody>
        </p:sp>
        <p:sp>
          <p:nvSpPr>
            <p:cNvPr id="73741" name="Line 13"/>
            <p:cNvSpPr>
              <a:spLocks noChangeShapeType="1"/>
            </p:cNvSpPr>
            <p:nvPr/>
          </p:nvSpPr>
          <p:spPr bwMode="auto">
            <a:xfrm flipH="1">
              <a:off x="3600" y="4860"/>
              <a:ext cx="180" cy="180"/>
            </a:xfrm>
            <a:prstGeom prst="line">
              <a:avLst/>
            </a:prstGeom>
            <a:ln>
              <a:headEnd/>
              <a:tailEnd/>
            </a:ln>
          </p:spPr>
          <p:style>
            <a:lnRef idx="2">
              <a:schemeClr val="accent2"/>
            </a:lnRef>
            <a:fillRef idx="1">
              <a:schemeClr val="lt1"/>
            </a:fillRef>
            <a:effectRef idx="0">
              <a:schemeClr val="accent2"/>
            </a:effectRef>
            <a:fontRef idx="minor">
              <a:schemeClr val="dk1"/>
            </a:fontRef>
          </p:style>
          <p:txBody>
            <a:bodyPr/>
            <a:lstStyle/>
            <a:p>
              <a:pPr>
                <a:defRPr/>
              </a:pPr>
              <a:endParaRPr lang="en-US"/>
            </a:p>
          </p:txBody>
        </p:sp>
        <p:sp>
          <p:nvSpPr>
            <p:cNvPr id="73742" name="Line 14"/>
            <p:cNvSpPr>
              <a:spLocks noChangeShapeType="1"/>
            </p:cNvSpPr>
            <p:nvPr/>
          </p:nvSpPr>
          <p:spPr bwMode="auto">
            <a:xfrm flipH="1">
              <a:off x="3840" y="5099"/>
              <a:ext cx="180" cy="180"/>
            </a:xfrm>
            <a:prstGeom prst="line">
              <a:avLst/>
            </a:prstGeom>
            <a:ln>
              <a:headEnd/>
              <a:tailEnd/>
            </a:ln>
          </p:spPr>
          <p:style>
            <a:lnRef idx="2">
              <a:schemeClr val="accent2"/>
            </a:lnRef>
            <a:fillRef idx="1">
              <a:schemeClr val="lt1"/>
            </a:fillRef>
            <a:effectRef idx="0">
              <a:schemeClr val="accent2"/>
            </a:effectRef>
            <a:fontRef idx="minor">
              <a:schemeClr val="dk1"/>
            </a:fontRef>
          </p:style>
          <p:txBody>
            <a:bodyPr/>
            <a:lstStyle/>
            <a:p>
              <a:pPr>
                <a:defRPr/>
              </a:pPr>
              <a:endParaRPr lang="en-US"/>
            </a:p>
          </p:txBody>
        </p:sp>
        <p:sp>
          <p:nvSpPr>
            <p:cNvPr id="73743" name="Line 15"/>
            <p:cNvSpPr>
              <a:spLocks noChangeShapeType="1"/>
            </p:cNvSpPr>
            <p:nvPr/>
          </p:nvSpPr>
          <p:spPr bwMode="auto">
            <a:xfrm flipH="1">
              <a:off x="4080" y="5340"/>
              <a:ext cx="180" cy="180"/>
            </a:xfrm>
            <a:prstGeom prst="line">
              <a:avLst/>
            </a:prstGeom>
            <a:ln>
              <a:headEnd/>
              <a:tailEnd/>
            </a:ln>
          </p:spPr>
          <p:style>
            <a:lnRef idx="2">
              <a:schemeClr val="accent2"/>
            </a:lnRef>
            <a:fillRef idx="1">
              <a:schemeClr val="lt1"/>
            </a:fillRef>
            <a:effectRef idx="0">
              <a:schemeClr val="accent2"/>
            </a:effectRef>
            <a:fontRef idx="minor">
              <a:schemeClr val="dk1"/>
            </a:fontRef>
          </p:style>
          <p:txBody>
            <a:bodyPr/>
            <a:lstStyle/>
            <a:p>
              <a:pPr>
                <a:defRPr/>
              </a:pPr>
              <a:endParaRPr lang="en-US"/>
            </a:p>
          </p:txBody>
        </p:sp>
      </p:grpSp>
      <p:cxnSp>
        <p:nvCxnSpPr>
          <p:cNvPr id="17" name="Straight Arrow Connector 16"/>
          <p:cNvCxnSpPr/>
          <p:nvPr/>
        </p:nvCxnSpPr>
        <p:spPr>
          <a:xfrm flipV="1">
            <a:off x="3124200" y="3505200"/>
            <a:ext cx="152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73740" idx="0"/>
          </p:cNvCxnSpPr>
          <p:nvPr/>
        </p:nvCxnSpPr>
        <p:spPr>
          <a:xfrm flipV="1">
            <a:off x="945368" y="3390900"/>
            <a:ext cx="52705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52616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106680" y="243165"/>
            <a:ext cx="12085320" cy="5745163"/>
          </a:xfrm>
        </p:spPr>
        <p:txBody>
          <a:bodyPr/>
          <a:lstStyle/>
          <a:p>
            <a:pPr eaLnBrk="1" hangingPunct="1"/>
            <a:r>
              <a:rPr lang="en-US" altLang="en-US" dirty="0" smtClean="0"/>
              <a:t> </a:t>
            </a:r>
          </a:p>
          <a:p>
            <a:pPr marL="0" indent="0" eaLnBrk="1" hangingPunct="1">
              <a:buNone/>
            </a:pPr>
            <a:endParaRPr lang="en-US" altLang="en-US" dirty="0" smtClean="0"/>
          </a:p>
          <a:p>
            <a:pPr>
              <a:spcBef>
                <a:spcPct val="0"/>
              </a:spcBef>
              <a:buNone/>
            </a:pPr>
            <a:r>
              <a:rPr lang="en-US" altLang="en-US" sz="1800" dirty="0">
                <a:solidFill>
                  <a:srgbClr val="002060"/>
                </a:solidFill>
              </a:rPr>
              <a:t/>
            </a:r>
            <a:br>
              <a:rPr lang="en-US" altLang="en-US" sz="1800" dirty="0">
                <a:solidFill>
                  <a:srgbClr val="002060"/>
                </a:solidFill>
              </a:rPr>
            </a:br>
            <a:endParaRPr lang="en-US" altLang="en-US" sz="1800" dirty="0">
              <a:solidFill>
                <a:srgbClr val="002060"/>
              </a:solidFill>
            </a:endParaRPr>
          </a:p>
          <a:p>
            <a:pPr eaLnBrk="1" hangingPunct="1"/>
            <a:endParaRPr lang="en-US" altLang="en-US" dirty="0"/>
          </a:p>
          <a:p>
            <a:pPr eaLnBrk="1" hangingPunct="1"/>
            <a:endParaRPr lang="en-US" altLang="en-US" dirty="0" smtClean="0"/>
          </a:p>
          <a:p>
            <a:pPr eaLnBrk="1" hangingPunct="1"/>
            <a:r>
              <a:rPr lang="en-US" altLang="en-US" dirty="0" smtClean="0"/>
              <a:t>Solar constant S:</a:t>
            </a:r>
          </a:p>
        </p:txBody>
      </p:sp>
      <p:sp>
        <p:nvSpPr>
          <p:cNvPr id="29699" name="Rectangle 4"/>
          <p:cNvSpPr>
            <a:spLocks noChangeArrowheads="1"/>
          </p:cNvSpPr>
          <p:nvPr/>
        </p:nvSpPr>
        <p:spPr bwMode="auto">
          <a:xfrm>
            <a:off x="1524001" y="31157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aphicFrame>
        <p:nvGraphicFramePr>
          <p:cNvPr id="29700" name="Object 2"/>
          <p:cNvGraphicFramePr>
            <a:graphicFrameLocks noChangeAspect="1"/>
          </p:cNvGraphicFramePr>
          <p:nvPr>
            <p:extLst/>
          </p:nvPr>
        </p:nvGraphicFramePr>
        <p:xfrm>
          <a:off x="3369213" y="5819357"/>
          <a:ext cx="3886200" cy="685800"/>
        </p:xfrm>
        <a:graphic>
          <a:graphicData uri="http://schemas.openxmlformats.org/presentationml/2006/ole">
            <mc:AlternateContent xmlns:mc="http://schemas.openxmlformats.org/markup-compatibility/2006">
              <mc:Choice xmlns:v="urn:schemas-microsoft-com:vml" Requires="v">
                <p:oleObj spid="_x0000_s43013" name="Equation" r:id="rId3" imgW="939392" imgH="253890" progId="Equation.3">
                  <p:embed/>
                </p:oleObj>
              </mc:Choice>
              <mc:Fallback>
                <p:oleObj name="Equation" r:id="rId3" imgW="939392" imgH="25389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9213" y="5819357"/>
                        <a:ext cx="3886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1" name="TextBox 4"/>
          <p:cNvSpPr txBox="1">
            <a:spLocks noChangeArrowheads="1"/>
          </p:cNvSpPr>
          <p:nvPr/>
        </p:nvSpPr>
        <p:spPr bwMode="auto">
          <a:xfrm>
            <a:off x="106681" y="4038600"/>
            <a:ext cx="114710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dirty="0">
                <a:solidFill>
                  <a:srgbClr val="C00000"/>
                </a:solidFill>
              </a:rPr>
              <a:t>If instrument measures F</a:t>
            </a:r>
            <a:r>
              <a:rPr lang="en-US" altLang="en-US" sz="2800" baseline="-25000" dirty="0">
                <a:solidFill>
                  <a:srgbClr val="C00000"/>
                </a:solidFill>
              </a:rPr>
              <a:t>0</a:t>
            </a:r>
            <a:r>
              <a:rPr lang="en-US" altLang="en-US" sz="2800" dirty="0">
                <a:solidFill>
                  <a:srgbClr val="C00000"/>
                </a:solidFill>
              </a:rPr>
              <a:t> (integrated over all wavelengths), possible to  derive solar constant.</a:t>
            </a:r>
          </a:p>
        </p:txBody>
      </p:sp>
    </p:spTree>
    <p:extLst>
      <p:ext uri="{BB962C8B-B14F-4D97-AF65-F5344CB8AC3E}">
        <p14:creationId xmlns:p14="http://schemas.microsoft.com/office/powerpoint/2010/main" val="5797510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nvGraphicFramePr>
        <p:xfrm>
          <a:off x="527538" y="238248"/>
          <a:ext cx="10663483" cy="7078662"/>
        </p:xfrm>
        <a:graphic>
          <a:graphicData uri="http://schemas.openxmlformats.org/presentationml/2006/ole">
            <mc:AlternateContent xmlns:mc="http://schemas.openxmlformats.org/markup-compatibility/2006">
              <mc:Choice xmlns:v="urn:schemas-microsoft-com:vml" Requires="v">
                <p:oleObj spid="_x0000_s39941" name="Document" r:id="rId4" imgW="9518409" imgH="7810743" progId="Word.Document.8">
                  <p:embed/>
                </p:oleObj>
              </mc:Choice>
              <mc:Fallback>
                <p:oleObj name="Document" r:id="rId4" imgW="9518409" imgH="7810743"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38" y="238248"/>
                        <a:ext cx="10663483" cy="7078662"/>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4010571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title"/>
          </p:nvPr>
        </p:nvSpPr>
        <p:spPr>
          <a:xfrm>
            <a:off x="182880" y="0"/>
            <a:ext cx="12009120" cy="6400800"/>
          </a:xfrm>
        </p:spPr>
        <p:txBody>
          <a:bodyPr>
            <a:normAutofit fontScale="90000"/>
          </a:bodyPr>
          <a:lstStyle/>
          <a:p>
            <a:pPr algn="l"/>
            <a:r>
              <a:rPr lang="en-US" altLang="en-US" sz="3600" dirty="0">
                <a:solidFill>
                  <a:srgbClr val="CC0000"/>
                </a:solidFill>
              </a:rPr>
              <a:t/>
            </a:r>
            <a:br>
              <a:rPr lang="en-US" altLang="en-US" sz="3600" dirty="0">
                <a:solidFill>
                  <a:srgbClr val="CC0000"/>
                </a:solidFill>
              </a:rPr>
            </a:br>
            <a:r>
              <a:rPr lang="en-US" altLang="en-US" sz="3600" dirty="0" smtClean="0">
                <a:solidFill>
                  <a:srgbClr val="CC0000"/>
                </a:solidFill>
              </a:rPr>
              <a:t>where</a:t>
            </a:r>
            <a:r>
              <a:rPr lang="en-US" altLang="en-US" dirty="0" smtClean="0">
                <a:solidFill>
                  <a:srgbClr val="CC0000"/>
                </a:solidFill>
              </a:rPr>
              <a:t> </a:t>
            </a:r>
            <a:br>
              <a:rPr lang="en-US" altLang="en-US" dirty="0" smtClean="0">
                <a:solidFill>
                  <a:srgbClr val="CC0000"/>
                </a:solidFill>
              </a:rPr>
            </a:br>
            <a:r>
              <a:rPr lang="en-US" altLang="en-US" dirty="0" smtClean="0">
                <a:solidFill>
                  <a:srgbClr val="CC0000"/>
                </a:solidFill>
              </a:rPr>
              <a:t> </a:t>
            </a:r>
            <a:r>
              <a:rPr lang="en-US" altLang="en-US" dirty="0" smtClean="0">
                <a:sym typeface="Symbol" panose="05050102010706020507" pitchFamily="18" charset="2"/>
              </a:rPr>
              <a:t></a:t>
            </a:r>
            <a:r>
              <a:rPr lang="en-US" altLang="en-US" baseline="-25000" dirty="0" smtClean="0">
                <a:sym typeface="Symbol" panose="05050102010706020507" pitchFamily="18" charset="2"/>
              </a:rPr>
              <a:t>R is due to Rayleigh scattering</a:t>
            </a:r>
            <a:br>
              <a:rPr lang="en-US" altLang="en-US" baseline="-25000" dirty="0" smtClean="0">
                <a:sym typeface="Symbol" panose="05050102010706020507" pitchFamily="18" charset="2"/>
              </a:rPr>
            </a:br>
            <a:r>
              <a:rPr lang="en-US" altLang="en-US" dirty="0" smtClean="0">
                <a:solidFill>
                  <a:srgbClr val="CC0000"/>
                </a:solidFill>
              </a:rPr>
              <a:t> </a:t>
            </a:r>
            <a:r>
              <a:rPr lang="en-US" altLang="en-US" dirty="0" smtClean="0">
                <a:sym typeface="Symbol" panose="05050102010706020507" pitchFamily="18" charset="2"/>
              </a:rPr>
              <a:t></a:t>
            </a:r>
            <a:r>
              <a:rPr lang="en-US" altLang="en-US" baseline="-25000" dirty="0" err="1" smtClean="0">
                <a:sym typeface="Symbol" panose="05050102010706020507" pitchFamily="18" charset="2"/>
              </a:rPr>
              <a:t>oz</a:t>
            </a:r>
            <a:r>
              <a:rPr lang="en-US" altLang="en-US" baseline="-25000" dirty="0" smtClean="0">
                <a:sym typeface="Symbol" panose="05050102010706020507" pitchFamily="18" charset="2"/>
              </a:rPr>
              <a:t></a:t>
            </a:r>
            <a:r>
              <a:rPr lang="en-US" altLang="en-US" dirty="0" smtClean="0"/>
              <a:t> </a:t>
            </a:r>
            <a:r>
              <a:rPr lang="en-US" altLang="en-US" sz="3600" dirty="0"/>
              <a:t>is due to ozone absorption</a:t>
            </a:r>
            <a:br>
              <a:rPr lang="en-US" altLang="en-US" sz="3600" dirty="0"/>
            </a:br>
            <a:r>
              <a:rPr lang="en-US" altLang="en-US" sz="3600" dirty="0">
                <a:solidFill>
                  <a:srgbClr val="CC0000"/>
                </a:solidFill>
              </a:rPr>
              <a:t>  </a:t>
            </a:r>
            <a:r>
              <a:rPr lang="en-US" altLang="en-US" sz="3600" dirty="0">
                <a:sym typeface="Symbol" panose="05050102010706020507" pitchFamily="18" charset="2"/>
              </a:rPr>
              <a:t></a:t>
            </a:r>
            <a:r>
              <a:rPr lang="en-US" altLang="en-US" sz="3600" baseline="-25000" dirty="0" err="1">
                <a:sym typeface="Symbol" panose="05050102010706020507" pitchFamily="18" charset="2"/>
              </a:rPr>
              <a:t>wv</a:t>
            </a:r>
            <a:r>
              <a:rPr lang="en-US" altLang="en-US" sz="3600" baseline="-25000" dirty="0">
                <a:sym typeface="Symbol" panose="05050102010706020507" pitchFamily="18" charset="2"/>
              </a:rPr>
              <a:t></a:t>
            </a:r>
            <a:r>
              <a:rPr lang="en-US" altLang="en-US" sz="3600" dirty="0"/>
              <a:t>  is due to water vapor absorption</a:t>
            </a:r>
            <a:br>
              <a:rPr lang="en-US" altLang="en-US" sz="3600" dirty="0"/>
            </a:br>
            <a:r>
              <a:rPr lang="en-US" altLang="en-US" sz="3600" dirty="0">
                <a:solidFill>
                  <a:srgbClr val="CC0000"/>
                </a:solidFill>
              </a:rPr>
              <a:t>  </a:t>
            </a:r>
            <a:r>
              <a:rPr lang="en-US" altLang="en-US" sz="3600" dirty="0">
                <a:sym typeface="Symbol" panose="05050102010706020507" pitchFamily="18" charset="2"/>
              </a:rPr>
              <a:t></a:t>
            </a:r>
            <a:r>
              <a:rPr lang="en-US" altLang="en-US" sz="3600" baseline="-25000" dirty="0">
                <a:sym typeface="Symbol" panose="05050102010706020507" pitchFamily="18" charset="2"/>
              </a:rPr>
              <a:t>D</a:t>
            </a:r>
            <a:r>
              <a:rPr lang="en-US" altLang="en-US" sz="3600" dirty="0"/>
              <a:t>  is due to aerosol extinction</a:t>
            </a:r>
            <a:br>
              <a:rPr lang="en-US" altLang="en-US" sz="3600" dirty="0"/>
            </a:br>
            <a:r>
              <a:rPr lang="en-US" altLang="en-US" sz="3600" dirty="0">
                <a:solidFill>
                  <a:srgbClr val="CC0000"/>
                </a:solidFill>
              </a:rPr>
              <a:t> Assuming 3 out of the 4 terms </a:t>
            </a:r>
            <a:br>
              <a:rPr lang="en-US" altLang="en-US" sz="3600" dirty="0">
                <a:solidFill>
                  <a:srgbClr val="CC0000"/>
                </a:solidFill>
              </a:rPr>
            </a:br>
            <a:r>
              <a:rPr lang="en-US" altLang="en-US" sz="3600" dirty="0">
                <a:solidFill>
                  <a:srgbClr val="CC0000"/>
                </a:solidFill>
              </a:rPr>
              <a:t/>
            </a:r>
            <a:br>
              <a:rPr lang="en-US" altLang="en-US" sz="3600" dirty="0">
                <a:solidFill>
                  <a:srgbClr val="CC0000"/>
                </a:solidFill>
              </a:rPr>
            </a:br>
            <a:r>
              <a:rPr lang="en-US" altLang="en-US" sz="3600" dirty="0" smtClean="0">
                <a:solidFill>
                  <a:srgbClr val="CC0000"/>
                </a:solidFill>
              </a:rPr>
              <a:t/>
            </a:r>
            <a:br>
              <a:rPr lang="en-US" altLang="en-US" sz="3600" dirty="0" smtClean="0">
                <a:solidFill>
                  <a:srgbClr val="CC0000"/>
                </a:solidFill>
              </a:rPr>
            </a:br>
            <a:r>
              <a:rPr lang="en-US" altLang="en-US" sz="3600" dirty="0" smtClean="0">
                <a:solidFill>
                  <a:srgbClr val="CC0000"/>
                </a:solidFill>
              </a:rPr>
              <a:t>are </a:t>
            </a:r>
            <a:r>
              <a:rPr lang="en-US" altLang="en-US" sz="3600" dirty="0">
                <a:solidFill>
                  <a:srgbClr val="CC0000"/>
                </a:solidFill>
              </a:rPr>
              <a:t>known, the 4</a:t>
            </a:r>
            <a:r>
              <a:rPr lang="en-US" altLang="en-US" sz="3600" baseline="30000" dirty="0">
                <a:solidFill>
                  <a:srgbClr val="CC0000"/>
                </a:solidFill>
              </a:rPr>
              <a:t>th</a:t>
            </a:r>
            <a:r>
              <a:rPr lang="en-US" altLang="en-US" sz="3600" dirty="0">
                <a:solidFill>
                  <a:srgbClr val="CC0000"/>
                </a:solidFill>
              </a:rPr>
              <a:t> can be estimated. </a:t>
            </a:r>
            <a:br>
              <a:rPr lang="en-US" altLang="en-US" sz="3600" dirty="0">
                <a:solidFill>
                  <a:srgbClr val="CC0000"/>
                </a:solidFill>
              </a:rPr>
            </a:br>
            <a:r>
              <a:rPr lang="en-US" altLang="en-US" sz="3600" dirty="0">
                <a:solidFill>
                  <a:srgbClr val="002060"/>
                </a:solidFill>
              </a:rPr>
              <a:t>Most commonly, assumed that the first 3 terms are known and the 4</a:t>
            </a:r>
            <a:r>
              <a:rPr lang="en-US" altLang="en-US" sz="3600" baseline="30000" dirty="0">
                <a:solidFill>
                  <a:srgbClr val="002060"/>
                </a:solidFill>
              </a:rPr>
              <a:t>th</a:t>
            </a:r>
            <a:r>
              <a:rPr lang="en-US" altLang="en-US" sz="3600" dirty="0">
                <a:solidFill>
                  <a:srgbClr val="002060"/>
                </a:solidFill>
              </a:rPr>
              <a:t> (aerosol extinction) needs to be estimated.</a:t>
            </a:r>
            <a:br>
              <a:rPr lang="en-US" altLang="en-US" sz="3600" dirty="0">
                <a:solidFill>
                  <a:srgbClr val="002060"/>
                </a:solidFill>
              </a:rPr>
            </a:br>
            <a:r>
              <a:rPr lang="en-US" altLang="en-US" sz="3600" dirty="0"/>
              <a:t/>
            </a:r>
            <a:br>
              <a:rPr lang="en-US" altLang="en-US" sz="3600" dirty="0"/>
            </a:br>
            <a:endParaRPr lang="en-US" altLang="en-US" sz="3600" dirty="0"/>
          </a:p>
        </p:txBody>
      </p:sp>
      <p:graphicFrame>
        <p:nvGraphicFramePr>
          <p:cNvPr id="32771" name="Object 2"/>
          <p:cNvGraphicFramePr>
            <a:graphicFrameLocks noChangeAspect="1"/>
          </p:cNvGraphicFramePr>
          <p:nvPr>
            <p:extLst/>
          </p:nvPr>
        </p:nvGraphicFramePr>
        <p:xfrm>
          <a:off x="4593336" y="3502152"/>
          <a:ext cx="4191000" cy="609600"/>
        </p:xfrm>
        <a:graphic>
          <a:graphicData uri="http://schemas.openxmlformats.org/presentationml/2006/ole">
            <mc:AlternateContent xmlns:mc="http://schemas.openxmlformats.org/markup-compatibility/2006">
              <mc:Choice xmlns:v="urn:schemas-microsoft-com:vml" Requires="v">
                <p:oleObj spid="_x0000_s41989" name="Equation" r:id="rId3" imgW="1409700" imgH="228600" progId="Equation.3">
                  <p:embed/>
                </p:oleObj>
              </mc:Choice>
              <mc:Fallback>
                <p:oleObj name="Equation" r:id="rId3" imgW="14097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3336" y="3502152"/>
                        <a:ext cx="4191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44071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12051792" cy="6324600"/>
          </a:xfrm>
        </p:spPr>
        <p:txBody>
          <a:bodyPr>
            <a:normAutofit fontScale="90000"/>
          </a:bodyPr>
          <a:lstStyle/>
          <a:p>
            <a:pPr algn="l" eaLnBrk="1" hangingPunct="1"/>
            <a:r>
              <a:rPr lang="en-US" altLang="en-US" sz="3600" dirty="0">
                <a:solidFill>
                  <a:srgbClr val="CC0000"/>
                </a:solidFill>
              </a:rPr>
              <a:t/>
            </a:r>
            <a:br>
              <a:rPr lang="en-US" altLang="en-US" sz="3600" dirty="0">
                <a:solidFill>
                  <a:srgbClr val="CC0000"/>
                </a:solidFill>
              </a:rPr>
            </a:br>
            <a:r>
              <a:rPr lang="en-US" altLang="en-US" sz="3600" dirty="0">
                <a:solidFill>
                  <a:srgbClr val="CC0000"/>
                </a:solidFill>
              </a:rPr>
              <a:t/>
            </a:r>
            <a:br>
              <a:rPr lang="en-US" altLang="en-US" sz="3600" dirty="0">
                <a:solidFill>
                  <a:srgbClr val="CC0000"/>
                </a:solidFill>
              </a:rPr>
            </a:br>
            <a:r>
              <a:rPr lang="en-US" altLang="en-US" sz="4900" dirty="0">
                <a:solidFill>
                  <a:srgbClr val="CC0000"/>
                </a:solidFill>
              </a:rPr>
              <a:t>In principle, it is not necessary to know all of them. It is possible   to measure the direct beam in spectral intervals where the effect of some of the absorption terms is minimal. Instruments, known as Sun- Photometers of various level of complexity have been build to </a:t>
            </a:r>
            <a:r>
              <a:rPr lang="en-US" altLang="en-US" sz="4900" dirty="0"/>
              <a:t>measure “aerosol optical depth”, namely, extinction due to aerosols. To build a sun photometer, the instrument bands are chosen so that the attenuation by unwanted material is minimal. </a:t>
            </a:r>
            <a:br>
              <a:rPr lang="en-US" altLang="en-US" sz="4900" dirty="0"/>
            </a:br>
            <a:r>
              <a:rPr lang="en-US" altLang="en-US" sz="4900" dirty="0">
                <a:solidFill>
                  <a:srgbClr val="CC0000"/>
                </a:solidFill>
              </a:rPr>
              <a:t/>
            </a:r>
            <a:br>
              <a:rPr lang="en-US" altLang="en-US" sz="4900" dirty="0">
                <a:solidFill>
                  <a:srgbClr val="CC0000"/>
                </a:solidFill>
              </a:rPr>
            </a:br>
            <a:r>
              <a:rPr lang="en-US" altLang="en-US" sz="3200" dirty="0">
                <a:solidFill>
                  <a:srgbClr val="CC0000"/>
                </a:solidFill>
              </a:rPr>
              <a:t> </a:t>
            </a:r>
          </a:p>
        </p:txBody>
      </p:sp>
    </p:spTree>
    <p:extLst>
      <p:ext uri="{BB962C8B-B14F-4D97-AF65-F5344CB8AC3E}">
        <p14:creationId xmlns:p14="http://schemas.microsoft.com/office/powerpoint/2010/main" val="320083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52371" y="3244334"/>
            <a:ext cx="287258" cy="369332"/>
          </a:xfrm>
          <a:prstGeom prst="rect">
            <a:avLst/>
          </a:prstGeom>
        </p:spPr>
        <p:txBody>
          <a:bodyPr wrap="none">
            <a:spAutoFit/>
          </a:bodyPr>
          <a:lstStyle/>
          <a:p>
            <a:r>
              <a:rPr lang="en-US" dirty="0">
                <a:solidFill>
                  <a:srgbClr val="3333CC"/>
                </a:solidFill>
                <a:latin typeface="Times New Roman"/>
                <a:cs typeface="Times New Roman"/>
              </a:rPr>
              <a:t>e</a:t>
            </a:r>
            <a:endParaRPr lang="en-US" dirty="0"/>
          </a:p>
        </p:txBody>
      </p:sp>
      <p:sp>
        <p:nvSpPr>
          <p:cNvPr id="3" name="Rectangle 2"/>
          <p:cNvSpPr/>
          <p:nvPr/>
        </p:nvSpPr>
        <p:spPr>
          <a:xfrm>
            <a:off x="5945959" y="3244334"/>
            <a:ext cx="300082" cy="369332"/>
          </a:xfrm>
          <a:prstGeom prst="rect">
            <a:avLst/>
          </a:prstGeom>
        </p:spPr>
        <p:txBody>
          <a:bodyPr wrap="none">
            <a:spAutoFit/>
          </a:bodyPr>
          <a:lstStyle/>
          <a:p>
            <a:r>
              <a:rPr lang="en-US" dirty="0"/>
              <a:t>e</a:t>
            </a:r>
          </a:p>
        </p:txBody>
      </p:sp>
      <p:pic>
        <p:nvPicPr>
          <p:cNvPr id="4" name="Picture 3"/>
          <p:cNvPicPr>
            <a:picLocks noChangeAspect="1"/>
          </p:cNvPicPr>
          <p:nvPr/>
        </p:nvPicPr>
        <p:blipFill>
          <a:blip r:embed="rId2"/>
          <a:stretch>
            <a:fillRect/>
          </a:stretch>
        </p:blipFill>
        <p:spPr>
          <a:xfrm>
            <a:off x="5922249" y="3206476"/>
            <a:ext cx="347502" cy="445047"/>
          </a:xfrm>
          <a:prstGeom prst="rect">
            <a:avLst/>
          </a:prstGeom>
        </p:spPr>
      </p:pic>
      <p:sp>
        <p:nvSpPr>
          <p:cNvPr id="5" name="Rectangle 4"/>
          <p:cNvSpPr/>
          <p:nvPr/>
        </p:nvSpPr>
        <p:spPr>
          <a:xfrm>
            <a:off x="5957180" y="3257094"/>
            <a:ext cx="277640" cy="343812"/>
          </a:xfrm>
          <a:prstGeom prst="rect">
            <a:avLst/>
          </a:prstGeom>
        </p:spPr>
        <p:txBody>
          <a:bodyPr wrap="none">
            <a:spAutoFit/>
          </a:bodyPr>
          <a:lstStyle/>
          <a:p>
            <a:r>
              <a:rPr lang="en-US" sz="1634" dirty="0">
                <a:solidFill>
                  <a:srgbClr val="3333CC"/>
                </a:solidFill>
                <a:latin typeface="Times New Roman"/>
                <a:cs typeface="Times New Roman"/>
              </a:rPr>
              <a:t>e</a:t>
            </a:r>
            <a:endParaRPr lang="en-US" dirty="0"/>
          </a:p>
        </p:txBody>
      </p:sp>
      <p:sp>
        <p:nvSpPr>
          <p:cNvPr id="6" name="Rectangle 5"/>
          <p:cNvSpPr/>
          <p:nvPr/>
        </p:nvSpPr>
        <p:spPr>
          <a:xfrm>
            <a:off x="5952371" y="3244334"/>
            <a:ext cx="287258" cy="369332"/>
          </a:xfrm>
          <a:prstGeom prst="rect">
            <a:avLst/>
          </a:prstGeom>
        </p:spPr>
        <p:txBody>
          <a:bodyPr wrap="none">
            <a:spAutoFit/>
          </a:bodyPr>
          <a:lstStyle/>
          <a:p>
            <a:r>
              <a:rPr lang="en-US" dirty="0">
                <a:solidFill>
                  <a:srgbClr val="3333CC"/>
                </a:solidFill>
                <a:latin typeface="Times New Roman"/>
                <a:cs typeface="Times New Roman"/>
              </a:rPr>
              <a:t>e</a:t>
            </a:r>
            <a:endParaRPr lang="en-US" dirty="0"/>
          </a:p>
        </p:txBody>
      </p:sp>
      <p:sp>
        <p:nvSpPr>
          <p:cNvPr id="9" name="object 5"/>
          <p:cNvSpPr txBox="1"/>
          <p:nvPr/>
        </p:nvSpPr>
        <p:spPr>
          <a:xfrm>
            <a:off x="320040" y="1043166"/>
            <a:ext cx="11936918" cy="5283498"/>
          </a:xfrm>
          <a:prstGeom prst="rect">
            <a:avLst/>
          </a:prstGeom>
        </p:spPr>
        <p:txBody>
          <a:bodyPr vert="horz" wrap="square" lIns="0" tIns="0" rIns="0" bIns="0" rtlCol="0">
            <a:spAutoFit/>
          </a:bodyPr>
          <a:lstStyle/>
          <a:p>
            <a:pPr>
              <a:lnSpc>
                <a:spcPts val="1570"/>
              </a:lnSpc>
            </a:pPr>
            <a:endParaRPr lang="en-US" sz="4000" dirty="0" smtClean="0">
              <a:solidFill>
                <a:srgbClr val="3333CC"/>
              </a:solidFill>
              <a:latin typeface="Times New Roman" panose="02020603050405020304" pitchFamily="18" charset="0"/>
              <a:cs typeface="Times New Roman" panose="02020603050405020304" pitchFamily="18" charset="0"/>
            </a:endParaRPr>
          </a:p>
          <a:p>
            <a:pPr>
              <a:lnSpc>
                <a:spcPct val="150000"/>
              </a:lnSpc>
            </a:pPr>
            <a:r>
              <a:rPr sz="4400" dirty="0" smtClean="0">
                <a:solidFill>
                  <a:srgbClr val="002060"/>
                </a:solidFill>
                <a:latin typeface="Times New Roman" panose="02020603050405020304" pitchFamily="18" charset="0"/>
                <a:cs typeface="Times New Roman" panose="02020603050405020304" pitchFamily="18" charset="0"/>
              </a:rPr>
              <a:t>S</a:t>
            </a:r>
            <a:r>
              <a:rPr lang="en-US" sz="4400" dirty="0">
                <a:solidFill>
                  <a:srgbClr val="002060"/>
                </a:solidFill>
                <a:latin typeface="Times New Roman" panose="02020603050405020304" pitchFamily="18" charset="0"/>
                <a:cs typeface="Times New Roman" panose="02020603050405020304" pitchFamily="18" charset="0"/>
              </a:rPr>
              <a:t>t</a:t>
            </a:r>
            <a:r>
              <a:rPr sz="4400" dirty="0" smtClean="0">
                <a:solidFill>
                  <a:srgbClr val="002060"/>
                </a:solidFill>
                <a:latin typeface="Times New Roman" panose="02020603050405020304" pitchFamily="18" charset="0"/>
                <a:cs typeface="Times New Roman" panose="02020603050405020304" pitchFamily="18" charset="0"/>
              </a:rPr>
              <a:t>able </a:t>
            </a:r>
            <a:r>
              <a:rPr sz="4400" dirty="0">
                <a:solidFill>
                  <a:srgbClr val="002060"/>
                </a:solidFill>
                <a:latin typeface="Times New Roman" panose="02020603050405020304" pitchFamily="18" charset="0"/>
                <a:cs typeface="Times New Roman" panose="02020603050405020304" pitchFamily="18" charset="0"/>
              </a:rPr>
              <a:t>suspension of solid or liquid </a:t>
            </a:r>
            <a:r>
              <a:rPr sz="4400" spc="-5" dirty="0">
                <a:solidFill>
                  <a:srgbClr val="002060"/>
                </a:solidFill>
                <a:latin typeface="Times New Roman" panose="02020603050405020304" pitchFamily="18" charset="0"/>
                <a:cs typeface="Times New Roman" panose="02020603050405020304" pitchFamily="18" charset="0"/>
              </a:rPr>
              <a:t>particle</a:t>
            </a:r>
            <a:r>
              <a:rPr sz="4400" dirty="0">
                <a:solidFill>
                  <a:srgbClr val="002060"/>
                </a:solidFill>
                <a:latin typeface="Times New Roman" panose="02020603050405020304" pitchFamily="18" charset="0"/>
                <a:cs typeface="Times New Roman" panose="02020603050405020304" pitchFamily="18" charset="0"/>
              </a:rPr>
              <a:t>s</a:t>
            </a:r>
            <a:r>
              <a:rPr sz="4400" spc="5" dirty="0">
                <a:solidFill>
                  <a:srgbClr val="002060"/>
                </a:solidFill>
                <a:latin typeface="Times New Roman" panose="02020603050405020304" pitchFamily="18" charset="0"/>
                <a:cs typeface="Times New Roman" panose="02020603050405020304" pitchFamily="18" charset="0"/>
              </a:rPr>
              <a:t> </a:t>
            </a:r>
            <a:r>
              <a:rPr sz="4400" spc="-5" dirty="0">
                <a:solidFill>
                  <a:srgbClr val="002060"/>
                </a:solidFill>
                <a:latin typeface="Times New Roman" panose="02020603050405020304" pitchFamily="18" charset="0"/>
                <a:cs typeface="Times New Roman" panose="02020603050405020304" pitchFamily="18" charset="0"/>
              </a:rPr>
              <a:t>i</a:t>
            </a:r>
            <a:r>
              <a:rPr sz="4400" dirty="0">
                <a:solidFill>
                  <a:srgbClr val="002060"/>
                </a:solidFill>
                <a:latin typeface="Times New Roman" panose="02020603050405020304" pitchFamily="18" charset="0"/>
                <a:cs typeface="Times New Roman" panose="02020603050405020304" pitchFamily="18" charset="0"/>
              </a:rPr>
              <a:t>n</a:t>
            </a:r>
            <a:r>
              <a:rPr sz="4400" spc="-5" dirty="0">
                <a:solidFill>
                  <a:srgbClr val="002060"/>
                </a:solidFill>
                <a:latin typeface="Times New Roman" panose="02020603050405020304" pitchFamily="18" charset="0"/>
                <a:cs typeface="Times New Roman" panose="02020603050405020304" pitchFamily="18" charset="0"/>
              </a:rPr>
              <a:t> </a:t>
            </a:r>
            <a:r>
              <a:rPr sz="4400" dirty="0">
                <a:solidFill>
                  <a:srgbClr val="002060"/>
                </a:solidFill>
                <a:latin typeface="Times New Roman" panose="02020603050405020304" pitchFamily="18" charset="0"/>
                <a:cs typeface="Times New Roman" panose="02020603050405020304" pitchFamily="18" charset="0"/>
              </a:rPr>
              <a:t>a</a:t>
            </a:r>
            <a:r>
              <a:rPr sz="4400" spc="-5" dirty="0">
                <a:solidFill>
                  <a:srgbClr val="002060"/>
                </a:solidFill>
                <a:latin typeface="Times New Roman" panose="02020603050405020304" pitchFamily="18" charset="0"/>
                <a:cs typeface="Times New Roman" panose="02020603050405020304" pitchFamily="18" charset="0"/>
              </a:rPr>
              <a:t> ga</a:t>
            </a:r>
            <a:r>
              <a:rPr sz="4400" spc="5" dirty="0">
                <a:solidFill>
                  <a:srgbClr val="002060"/>
                </a:solidFill>
                <a:latin typeface="Times New Roman" panose="02020603050405020304" pitchFamily="18" charset="0"/>
                <a:cs typeface="Times New Roman" panose="02020603050405020304" pitchFamily="18" charset="0"/>
              </a:rPr>
              <a:t>s</a:t>
            </a:r>
            <a:r>
              <a:rPr sz="4400" dirty="0">
                <a:solidFill>
                  <a:srgbClr val="002060"/>
                </a:solidFill>
                <a:latin typeface="Times New Roman" panose="02020603050405020304" pitchFamily="18" charset="0"/>
                <a:cs typeface="Times New Roman" panose="02020603050405020304" pitchFamily="18" charset="0"/>
              </a:rPr>
              <a:t>.</a:t>
            </a:r>
          </a:p>
          <a:p>
            <a:pPr indent="-576">
              <a:lnSpc>
                <a:spcPct val="150000"/>
              </a:lnSpc>
            </a:pPr>
            <a:r>
              <a:rPr sz="4400" dirty="0">
                <a:solidFill>
                  <a:srgbClr val="002060"/>
                </a:solidFill>
                <a:latin typeface="Times New Roman" panose="02020603050405020304" pitchFamily="18" charset="0"/>
                <a:cs typeface="Times New Roman" panose="02020603050405020304" pitchFamily="18" charset="0"/>
              </a:rPr>
              <a:t>An object of 0.001</a:t>
            </a:r>
            <a:r>
              <a:rPr sz="4400" spc="-5" dirty="0">
                <a:solidFill>
                  <a:srgbClr val="002060"/>
                </a:solidFill>
                <a:latin typeface="Times New Roman" panose="02020603050405020304" pitchFamily="18" charset="0"/>
                <a:cs typeface="Times New Roman" panose="02020603050405020304" pitchFamily="18" charset="0"/>
              </a:rPr>
              <a:t> </a:t>
            </a:r>
            <a:r>
              <a:rPr lang="en-US" sz="4400" dirty="0" smtClean="0">
                <a:solidFill>
                  <a:srgbClr val="002060"/>
                </a:solidFill>
                <a:latin typeface="Times New Roman" panose="02020603050405020304" pitchFamily="18" charset="0"/>
                <a:cs typeface="Times New Roman" panose="02020603050405020304" pitchFamily="18" charset="0"/>
              </a:rPr>
              <a:t>µ</a:t>
            </a:r>
            <a:r>
              <a:rPr sz="4400" dirty="0" smtClean="0">
                <a:solidFill>
                  <a:srgbClr val="002060"/>
                </a:solidFill>
                <a:latin typeface="Times New Roman" panose="02020603050405020304" pitchFamily="18" charset="0"/>
                <a:cs typeface="Times New Roman" panose="02020603050405020304" pitchFamily="18" charset="0"/>
              </a:rPr>
              <a:t>m</a:t>
            </a:r>
            <a:r>
              <a:rPr sz="4400" spc="-5" dirty="0" smtClean="0">
                <a:solidFill>
                  <a:srgbClr val="002060"/>
                </a:solidFill>
                <a:latin typeface="Times New Roman" panose="02020603050405020304" pitchFamily="18" charset="0"/>
                <a:cs typeface="Times New Roman" panose="02020603050405020304" pitchFamily="18" charset="0"/>
              </a:rPr>
              <a:t> </a:t>
            </a:r>
            <a:r>
              <a:rPr sz="4400" dirty="0">
                <a:solidFill>
                  <a:srgbClr val="002060"/>
                </a:solidFill>
                <a:latin typeface="Times New Roman" panose="02020603050405020304" pitchFamily="18" charset="0"/>
                <a:cs typeface="Times New Roman" panose="02020603050405020304" pitchFamily="18" charset="0"/>
              </a:rPr>
              <a:t>- </a:t>
            </a:r>
            <a:r>
              <a:rPr sz="4400" spc="-5" dirty="0">
                <a:solidFill>
                  <a:srgbClr val="002060"/>
                </a:solidFill>
                <a:latin typeface="Times New Roman" panose="02020603050405020304" pitchFamily="18" charset="0"/>
                <a:cs typeface="Times New Roman" panose="02020603050405020304" pitchFamily="18" charset="0"/>
              </a:rPr>
              <a:t>10</a:t>
            </a:r>
            <a:r>
              <a:rPr sz="4400" dirty="0">
                <a:solidFill>
                  <a:srgbClr val="002060"/>
                </a:solidFill>
                <a:latin typeface="Times New Roman" panose="02020603050405020304" pitchFamily="18" charset="0"/>
                <a:cs typeface="Times New Roman" panose="02020603050405020304" pitchFamily="18" charset="0"/>
              </a:rPr>
              <a:t>0</a:t>
            </a:r>
            <a:r>
              <a:rPr sz="4400" spc="-5" dirty="0">
                <a:solidFill>
                  <a:srgbClr val="002060"/>
                </a:solidFill>
                <a:latin typeface="Times New Roman" panose="02020603050405020304" pitchFamily="18" charset="0"/>
                <a:cs typeface="Times New Roman" panose="02020603050405020304" pitchFamily="18" charset="0"/>
              </a:rPr>
              <a:t> </a:t>
            </a:r>
            <a:r>
              <a:rPr lang="en-US" sz="4400" dirty="0" smtClean="0">
                <a:solidFill>
                  <a:srgbClr val="002060"/>
                </a:solidFill>
                <a:latin typeface="Times New Roman" panose="02020603050405020304" pitchFamily="18" charset="0"/>
                <a:cs typeface="Times New Roman" panose="02020603050405020304" pitchFamily="18" charset="0"/>
              </a:rPr>
              <a:t>µ</a:t>
            </a:r>
            <a:r>
              <a:rPr sz="4400" dirty="0" smtClean="0">
                <a:solidFill>
                  <a:srgbClr val="002060"/>
                </a:solidFill>
                <a:latin typeface="Times New Roman" panose="02020603050405020304" pitchFamily="18" charset="0"/>
                <a:cs typeface="Times New Roman" panose="02020603050405020304" pitchFamily="18" charset="0"/>
              </a:rPr>
              <a:t>m</a:t>
            </a:r>
            <a:r>
              <a:rPr sz="4400" spc="-5" dirty="0" smtClean="0">
                <a:solidFill>
                  <a:srgbClr val="002060"/>
                </a:solidFill>
                <a:latin typeface="Times New Roman" panose="02020603050405020304" pitchFamily="18" charset="0"/>
                <a:cs typeface="Times New Roman" panose="02020603050405020304" pitchFamily="18" charset="0"/>
              </a:rPr>
              <a:t> </a:t>
            </a:r>
            <a:r>
              <a:rPr sz="4400" spc="-5" dirty="0">
                <a:solidFill>
                  <a:srgbClr val="002060"/>
                </a:solidFill>
                <a:latin typeface="Times New Roman" panose="02020603050405020304" pitchFamily="18" charset="0"/>
                <a:cs typeface="Times New Roman" panose="02020603050405020304" pitchFamily="18" charset="0"/>
              </a:rPr>
              <a:t>in </a:t>
            </a:r>
            <a:r>
              <a:rPr sz="4400" dirty="0">
                <a:solidFill>
                  <a:srgbClr val="002060"/>
                </a:solidFill>
                <a:latin typeface="Times New Roman" panose="02020603050405020304" pitchFamily="18" charset="0"/>
                <a:cs typeface="Times New Roman" panose="02020603050405020304" pitchFamily="18" charset="0"/>
              </a:rPr>
              <a:t>diameter that can be kept suspended in a gas </a:t>
            </a:r>
            <a:r>
              <a:rPr sz="4400" spc="-5" dirty="0" smtClean="0">
                <a:solidFill>
                  <a:srgbClr val="002060"/>
                </a:solidFill>
                <a:latin typeface="Times New Roman" panose="02020603050405020304" pitchFamily="18" charset="0"/>
                <a:cs typeface="Times New Roman" panose="02020603050405020304" pitchFamily="18" charset="0"/>
              </a:rPr>
              <a:t>fo</a:t>
            </a:r>
            <a:r>
              <a:rPr sz="4400" dirty="0" smtClean="0">
                <a:solidFill>
                  <a:srgbClr val="002060"/>
                </a:solidFill>
                <a:latin typeface="Times New Roman" panose="02020603050405020304" pitchFamily="18" charset="0"/>
                <a:cs typeface="Times New Roman" panose="02020603050405020304" pitchFamily="18" charset="0"/>
              </a:rPr>
              <a:t>r </a:t>
            </a:r>
            <a:r>
              <a:rPr sz="4400" dirty="0">
                <a:solidFill>
                  <a:srgbClr val="002060"/>
                </a:solidFill>
                <a:latin typeface="Times New Roman" panose="02020603050405020304" pitchFamily="18" charset="0"/>
                <a:cs typeface="Times New Roman" panose="02020603050405020304" pitchFamily="18" charset="0"/>
              </a:rPr>
              <a:t>a reasonable period of </a:t>
            </a:r>
            <a:r>
              <a:rPr sz="4400" dirty="0" smtClean="0">
                <a:solidFill>
                  <a:srgbClr val="002060"/>
                </a:solidFill>
                <a:latin typeface="Times New Roman" panose="02020603050405020304" pitchFamily="18" charset="0"/>
                <a:cs typeface="Times New Roman" panose="02020603050405020304" pitchFamily="18" charset="0"/>
              </a:rPr>
              <a:t>time.</a:t>
            </a:r>
            <a:r>
              <a:rPr lang="en-US" sz="4400" dirty="0" smtClean="0">
                <a:solidFill>
                  <a:srgbClr val="002060"/>
                </a:solidFill>
                <a:latin typeface="Times New Roman" panose="02020603050405020304" pitchFamily="18" charset="0"/>
                <a:cs typeface="Times New Roman" panose="02020603050405020304" pitchFamily="18" charset="0"/>
              </a:rPr>
              <a:t> </a:t>
            </a:r>
            <a:r>
              <a:rPr sz="4400" spc="-5" dirty="0" smtClean="0">
                <a:solidFill>
                  <a:srgbClr val="002060"/>
                </a:solidFill>
                <a:latin typeface="Times New Roman" panose="02020603050405020304" pitchFamily="18" charset="0"/>
                <a:cs typeface="Times New Roman" panose="02020603050405020304" pitchFamily="18" charset="0"/>
              </a:rPr>
              <a:t>Ash</a:t>
            </a:r>
            <a:r>
              <a:rPr sz="4400" dirty="0">
                <a:solidFill>
                  <a:srgbClr val="002060"/>
                </a:solidFill>
                <a:latin typeface="Times New Roman" panose="02020603050405020304" pitchFamily="18" charset="0"/>
                <a:cs typeface="Times New Roman" panose="02020603050405020304" pitchFamily="18" charset="0"/>
              </a:rPr>
              <a:t>,</a:t>
            </a:r>
            <a:r>
              <a:rPr sz="4400" spc="-5" dirty="0">
                <a:solidFill>
                  <a:srgbClr val="002060"/>
                </a:solidFill>
                <a:latin typeface="Times New Roman" panose="02020603050405020304" pitchFamily="18" charset="0"/>
                <a:cs typeface="Times New Roman" panose="02020603050405020304" pitchFamily="18" charset="0"/>
              </a:rPr>
              <a:t> smoke</a:t>
            </a:r>
            <a:r>
              <a:rPr sz="4400" dirty="0">
                <a:solidFill>
                  <a:srgbClr val="002060"/>
                </a:solidFill>
                <a:latin typeface="Times New Roman" panose="02020603050405020304" pitchFamily="18" charset="0"/>
                <a:cs typeface="Times New Roman" panose="02020603050405020304" pitchFamily="18" charset="0"/>
              </a:rPr>
              <a:t>,</a:t>
            </a:r>
            <a:r>
              <a:rPr sz="4400" spc="-5" dirty="0">
                <a:solidFill>
                  <a:srgbClr val="002060"/>
                </a:solidFill>
                <a:latin typeface="Times New Roman" panose="02020603050405020304" pitchFamily="18" charset="0"/>
                <a:cs typeface="Times New Roman" panose="02020603050405020304" pitchFamily="18" charset="0"/>
              </a:rPr>
              <a:t> dust</a:t>
            </a:r>
            <a:r>
              <a:rPr sz="4400" dirty="0">
                <a:solidFill>
                  <a:srgbClr val="002060"/>
                </a:solidFill>
                <a:latin typeface="Times New Roman" panose="02020603050405020304" pitchFamily="18" charset="0"/>
                <a:cs typeface="Times New Roman" panose="02020603050405020304" pitchFamily="18" charset="0"/>
              </a:rPr>
              <a:t>,</a:t>
            </a:r>
            <a:r>
              <a:rPr sz="4400" spc="-5" dirty="0">
                <a:solidFill>
                  <a:srgbClr val="002060"/>
                </a:solidFill>
                <a:latin typeface="Times New Roman" panose="02020603050405020304" pitchFamily="18" charset="0"/>
                <a:cs typeface="Times New Roman" panose="02020603050405020304" pitchFamily="18" charset="0"/>
              </a:rPr>
              <a:t> fog</a:t>
            </a:r>
            <a:r>
              <a:rPr sz="4400" dirty="0">
                <a:solidFill>
                  <a:srgbClr val="002060"/>
                </a:solidFill>
                <a:latin typeface="Times New Roman" panose="02020603050405020304" pitchFamily="18" charset="0"/>
                <a:cs typeface="Times New Roman" panose="02020603050405020304" pitchFamily="18" charset="0"/>
              </a:rPr>
              <a:t>,</a:t>
            </a:r>
            <a:r>
              <a:rPr sz="4400" spc="-5" dirty="0">
                <a:solidFill>
                  <a:srgbClr val="002060"/>
                </a:solidFill>
                <a:latin typeface="Times New Roman" panose="02020603050405020304" pitchFamily="18" charset="0"/>
                <a:cs typeface="Times New Roman" panose="02020603050405020304" pitchFamily="18" charset="0"/>
              </a:rPr>
              <a:t> mist, </a:t>
            </a:r>
            <a:r>
              <a:rPr sz="4400" dirty="0">
                <a:solidFill>
                  <a:srgbClr val="002060"/>
                </a:solidFill>
                <a:latin typeface="Times New Roman" panose="02020603050405020304" pitchFamily="18" charset="0"/>
                <a:cs typeface="Times New Roman" panose="02020603050405020304" pitchFamily="18" charset="0"/>
              </a:rPr>
              <a:t>drizzle, smog, haze, etc</a:t>
            </a:r>
            <a:r>
              <a:rPr sz="4400" dirty="0" smtClean="0">
                <a:solidFill>
                  <a:srgbClr val="002060"/>
                </a:solidFill>
                <a:latin typeface="Times New Roman" panose="02020603050405020304" pitchFamily="18" charset="0"/>
                <a:cs typeface="Times New Roman" panose="02020603050405020304" pitchFamily="18" charset="0"/>
              </a:rPr>
              <a:t>.</a:t>
            </a:r>
            <a:r>
              <a:rPr lang="en-US" sz="4400" dirty="0" smtClean="0">
                <a:solidFill>
                  <a:srgbClr val="002060"/>
                </a:solidFill>
                <a:latin typeface="Times New Roman" panose="02020603050405020304" pitchFamily="18" charset="0"/>
                <a:cs typeface="Times New Roman" panose="02020603050405020304" pitchFamily="18" charset="0"/>
              </a:rPr>
              <a:t> are aerosols.</a:t>
            </a:r>
            <a:endParaRPr sz="4400"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0" y="106680"/>
            <a:ext cx="2306227" cy="830997"/>
          </a:xfrm>
          <a:prstGeom prst="rect">
            <a:avLst/>
          </a:prstGeom>
          <a:noFill/>
        </p:spPr>
        <p:txBody>
          <a:bodyPr wrap="square" rtlCol="0">
            <a:spAutoFit/>
          </a:bodyPr>
          <a:lstStyle/>
          <a:p>
            <a:r>
              <a:rPr lang="en-US" sz="4800" dirty="0" smtClean="0">
                <a:solidFill>
                  <a:srgbClr val="C00000"/>
                </a:solidFill>
              </a:rPr>
              <a:t>Aerosols</a:t>
            </a:r>
            <a:endParaRPr lang="en-US" sz="4800" dirty="0">
              <a:solidFill>
                <a:srgbClr val="C00000"/>
              </a:solidFill>
            </a:endParaRPr>
          </a:p>
        </p:txBody>
      </p:sp>
    </p:spTree>
    <p:extLst>
      <p:ext uri="{BB962C8B-B14F-4D97-AF65-F5344CB8AC3E}">
        <p14:creationId xmlns:p14="http://schemas.microsoft.com/office/powerpoint/2010/main" val="864602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431" y="425039"/>
            <a:ext cx="11641015" cy="680186"/>
          </a:xfrm>
          <a:prstGeom prst="rect">
            <a:avLst/>
          </a:prstGeom>
        </p:spPr>
        <p:txBody>
          <a:bodyPr vert="horz" wrap="square" lIns="0" tIns="0" rIns="0" bIns="0" rtlCol="0" anchor="ctr">
            <a:spAutoFit/>
          </a:bodyPr>
          <a:lstStyle/>
          <a:p>
            <a:pPr marL="11206" marR="4483" algn="ctr">
              <a:lnSpc>
                <a:spcPct val="118200"/>
              </a:lnSpc>
            </a:pPr>
            <a:r>
              <a:rPr sz="4000" spc="18" dirty="0">
                <a:solidFill>
                  <a:srgbClr val="C00000"/>
                </a:solidFill>
                <a:latin typeface="+mn-lt"/>
                <a:cs typeface="Comic Sans MS"/>
              </a:rPr>
              <a:t>Wha</a:t>
            </a:r>
            <a:r>
              <a:rPr sz="4000" spc="13" dirty="0">
                <a:solidFill>
                  <a:srgbClr val="C00000"/>
                </a:solidFill>
                <a:latin typeface="+mn-lt"/>
                <a:cs typeface="Comic Sans MS"/>
              </a:rPr>
              <a:t>t</a:t>
            </a:r>
            <a:r>
              <a:rPr sz="4000" dirty="0">
                <a:solidFill>
                  <a:srgbClr val="C00000"/>
                </a:solidFill>
                <a:latin typeface="+mn-lt"/>
                <a:cs typeface="Comic Sans MS"/>
              </a:rPr>
              <a:t> </a:t>
            </a:r>
            <a:r>
              <a:rPr sz="4000" spc="22" dirty="0">
                <a:solidFill>
                  <a:srgbClr val="C00000"/>
                </a:solidFill>
                <a:latin typeface="+mn-lt"/>
                <a:cs typeface="Comic Sans MS"/>
              </a:rPr>
              <a:t>i</a:t>
            </a:r>
            <a:r>
              <a:rPr sz="4000" spc="13" dirty="0">
                <a:solidFill>
                  <a:srgbClr val="C00000"/>
                </a:solidFill>
                <a:latin typeface="+mn-lt"/>
                <a:cs typeface="Comic Sans MS"/>
              </a:rPr>
              <a:t>s </a:t>
            </a:r>
            <a:r>
              <a:rPr sz="4000" spc="9" dirty="0">
                <a:solidFill>
                  <a:srgbClr val="C00000"/>
                </a:solidFill>
                <a:latin typeface="+mn-lt"/>
                <a:cs typeface="Comic Sans MS"/>
              </a:rPr>
              <a:t>radiativ</a:t>
            </a:r>
            <a:r>
              <a:rPr sz="4000" spc="18" dirty="0">
                <a:solidFill>
                  <a:srgbClr val="C00000"/>
                </a:solidFill>
                <a:latin typeface="+mn-lt"/>
                <a:cs typeface="Comic Sans MS"/>
              </a:rPr>
              <a:t>e</a:t>
            </a:r>
            <a:r>
              <a:rPr sz="4000" spc="31" dirty="0">
                <a:solidFill>
                  <a:srgbClr val="C00000"/>
                </a:solidFill>
                <a:latin typeface="+mn-lt"/>
                <a:cs typeface="Comic Sans MS"/>
              </a:rPr>
              <a:t> </a:t>
            </a:r>
            <a:r>
              <a:rPr sz="4000" spc="9" dirty="0">
                <a:solidFill>
                  <a:srgbClr val="C00000"/>
                </a:solidFill>
                <a:latin typeface="+mn-lt"/>
                <a:cs typeface="Comic Sans MS"/>
              </a:rPr>
              <a:t>forcing o</a:t>
            </a:r>
            <a:r>
              <a:rPr sz="4000" spc="18" dirty="0">
                <a:solidFill>
                  <a:srgbClr val="C00000"/>
                </a:solidFill>
                <a:latin typeface="+mn-lt"/>
                <a:cs typeface="Comic Sans MS"/>
              </a:rPr>
              <a:t>f</a:t>
            </a:r>
            <a:r>
              <a:rPr sz="4000" spc="9" dirty="0">
                <a:solidFill>
                  <a:srgbClr val="C00000"/>
                </a:solidFill>
                <a:latin typeface="+mn-lt"/>
                <a:cs typeface="Comic Sans MS"/>
              </a:rPr>
              <a:t> aerosol?</a:t>
            </a:r>
            <a:endParaRPr sz="4000" dirty="0">
              <a:solidFill>
                <a:srgbClr val="C00000"/>
              </a:solidFill>
              <a:latin typeface="+mn-lt"/>
              <a:cs typeface="Comic Sans MS"/>
            </a:endParaRPr>
          </a:p>
        </p:txBody>
      </p:sp>
      <p:sp>
        <p:nvSpPr>
          <p:cNvPr id="3" name="object 3"/>
          <p:cNvSpPr txBox="1"/>
          <p:nvPr/>
        </p:nvSpPr>
        <p:spPr>
          <a:xfrm>
            <a:off x="2577825" y="1864982"/>
            <a:ext cx="5145181" cy="339452"/>
          </a:xfrm>
          <a:prstGeom prst="rect">
            <a:avLst/>
          </a:prstGeom>
        </p:spPr>
        <p:txBody>
          <a:bodyPr vert="horz" wrap="square" lIns="0" tIns="0" rIns="0" bIns="0" rtlCol="0">
            <a:spAutoFit/>
          </a:bodyPr>
          <a:lstStyle/>
          <a:p>
            <a:pPr marL="11206">
              <a:tabLst>
                <a:tab pos="3508749" algn="l"/>
              </a:tabLst>
            </a:pPr>
            <a:r>
              <a:rPr sz="2206" b="1" u="heavy" spc="-9" dirty="0">
                <a:solidFill>
                  <a:srgbClr val="008F00"/>
                </a:solidFill>
                <a:latin typeface="Palatino Linotype"/>
                <a:cs typeface="Palatino Linotype"/>
              </a:rPr>
              <a:t>No aeroso</a:t>
            </a:r>
            <a:r>
              <a:rPr sz="2206" b="1" u="heavy" spc="-4" dirty="0">
                <a:solidFill>
                  <a:srgbClr val="008F00"/>
                </a:solidFill>
                <a:latin typeface="Palatino Linotype"/>
                <a:cs typeface="Palatino Linotype"/>
              </a:rPr>
              <a:t>l</a:t>
            </a:r>
            <a:r>
              <a:rPr sz="2206" b="1" dirty="0">
                <a:solidFill>
                  <a:srgbClr val="008F00"/>
                </a:solidFill>
                <a:latin typeface="Palatino Linotype"/>
                <a:cs typeface="Palatino Linotype"/>
              </a:rPr>
              <a:t>	</a:t>
            </a:r>
            <a:r>
              <a:rPr sz="2206" b="1" u="heavy" spc="-4" dirty="0">
                <a:solidFill>
                  <a:srgbClr val="FF2800"/>
                </a:solidFill>
                <a:latin typeface="Palatino Linotype"/>
                <a:cs typeface="Palatino Linotype"/>
              </a:rPr>
              <a:t>With</a:t>
            </a:r>
            <a:r>
              <a:rPr sz="2206" b="1" u="heavy" spc="-9" dirty="0">
                <a:solidFill>
                  <a:srgbClr val="FF2800"/>
                </a:solidFill>
                <a:latin typeface="Palatino Linotype"/>
                <a:cs typeface="Palatino Linotype"/>
              </a:rPr>
              <a:t> aerosol</a:t>
            </a:r>
            <a:endParaRPr sz="2206">
              <a:latin typeface="Palatino Linotype"/>
              <a:cs typeface="Palatino Linotype"/>
            </a:endParaRPr>
          </a:p>
        </p:txBody>
      </p:sp>
      <p:sp>
        <p:nvSpPr>
          <p:cNvPr id="4" name="object 4"/>
          <p:cNvSpPr txBox="1"/>
          <p:nvPr/>
        </p:nvSpPr>
        <p:spPr>
          <a:xfrm>
            <a:off x="2577825" y="4236873"/>
            <a:ext cx="2011456" cy="461665"/>
          </a:xfrm>
          <a:prstGeom prst="rect">
            <a:avLst/>
          </a:prstGeom>
        </p:spPr>
        <p:txBody>
          <a:bodyPr vert="horz" wrap="square" lIns="0" tIns="0" rIns="0" bIns="0" rtlCol="0">
            <a:spAutoFit/>
          </a:bodyPr>
          <a:lstStyle/>
          <a:p>
            <a:pPr marL="11206" marR="4483">
              <a:lnSpc>
                <a:spcPts val="1844"/>
              </a:lnSpc>
            </a:pPr>
            <a:r>
              <a:rPr sz="1677" b="1" spc="-9" dirty="0">
                <a:solidFill>
                  <a:srgbClr val="008F00"/>
                </a:solidFill>
                <a:latin typeface="Palatino Linotype"/>
                <a:cs typeface="Palatino Linotype"/>
              </a:rPr>
              <a:t>Molecula</a:t>
            </a:r>
            <a:r>
              <a:rPr sz="1677" b="1" spc="-4" dirty="0">
                <a:solidFill>
                  <a:srgbClr val="008F00"/>
                </a:solidFill>
                <a:latin typeface="Palatino Linotype"/>
                <a:cs typeface="Palatino Linotype"/>
              </a:rPr>
              <a:t>r scattering </a:t>
            </a:r>
            <a:r>
              <a:rPr sz="1677" b="1" spc="-9" dirty="0">
                <a:solidFill>
                  <a:srgbClr val="008F00"/>
                </a:solidFill>
                <a:latin typeface="Palatino Linotype"/>
                <a:cs typeface="Palatino Linotype"/>
              </a:rPr>
              <a:t>Gaseou</a:t>
            </a:r>
            <a:r>
              <a:rPr sz="1677" b="1" spc="-4" dirty="0">
                <a:solidFill>
                  <a:srgbClr val="008F00"/>
                </a:solidFill>
                <a:latin typeface="Palatino Linotype"/>
                <a:cs typeface="Palatino Linotype"/>
              </a:rPr>
              <a:t>s </a:t>
            </a:r>
            <a:r>
              <a:rPr sz="1677" b="1" spc="-9" dirty="0">
                <a:solidFill>
                  <a:srgbClr val="008F00"/>
                </a:solidFill>
                <a:latin typeface="Palatino Linotype"/>
                <a:cs typeface="Palatino Linotype"/>
              </a:rPr>
              <a:t>absorption</a:t>
            </a:r>
            <a:endParaRPr sz="1677">
              <a:latin typeface="Palatino Linotype"/>
              <a:cs typeface="Palatino Linotype"/>
            </a:endParaRPr>
          </a:p>
        </p:txBody>
      </p:sp>
      <p:sp>
        <p:nvSpPr>
          <p:cNvPr id="5" name="object 5"/>
          <p:cNvSpPr txBox="1"/>
          <p:nvPr/>
        </p:nvSpPr>
        <p:spPr>
          <a:xfrm>
            <a:off x="6075372" y="4239563"/>
            <a:ext cx="3299572" cy="692497"/>
          </a:xfrm>
          <a:prstGeom prst="rect">
            <a:avLst/>
          </a:prstGeom>
        </p:spPr>
        <p:txBody>
          <a:bodyPr vert="horz" wrap="square" lIns="0" tIns="0" rIns="0" bIns="0" rtlCol="0">
            <a:spAutoFit/>
          </a:bodyPr>
          <a:lstStyle/>
          <a:p>
            <a:pPr marL="11206" marR="1292107">
              <a:lnSpc>
                <a:spcPts val="1844"/>
              </a:lnSpc>
            </a:pPr>
            <a:r>
              <a:rPr sz="1677" b="1" spc="-9" dirty="0">
                <a:solidFill>
                  <a:srgbClr val="008F00"/>
                </a:solidFill>
                <a:latin typeface="Palatino Linotype"/>
                <a:cs typeface="Palatino Linotype"/>
              </a:rPr>
              <a:t>Molecula</a:t>
            </a:r>
            <a:r>
              <a:rPr sz="1677" b="1" spc="-4" dirty="0">
                <a:solidFill>
                  <a:srgbClr val="008F00"/>
                </a:solidFill>
                <a:latin typeface="Palatino Linotype"/>
                <a:cs typeface="Palatino Linotype"/>
              </a:rPr>
              <a:t>r scattering </a:t>
            </a:r>
            <a:r>
              <a:rPr sz="1677" b="1" spc="-9" dirty="0">
                <a:solidFill>
                  <a:srgbClr val="008F00"/>
                </a:solidFill>
                <a:latin typeface="Palatino Linotype"/>
                <a:cs typeface="Palatino Linotype"/>
              </a:rPr>
              <a:t>Gaseou</a:t>
            </a:r>
            <a:r>
              <a:rPr sz="1677" b="1" spc="-4" dirty="0">
                <a:solidFill>
                  <a:srgbClr val="008F00"/>
                </a:solidFill>
                <a:latin typeface="Palatino Linotype"/>
                <a:cs typeface="Palatino Linotype"/>
              </a:rPr>
              <a:t>s </a:t>
            </a:r>
            <a:r>
              <a:rPr sz="1677" b="1" spc="-9" dirty="0">
                <a:solidFill>
                  <a:srgbClr val="008F00"/>
                </a:solidFill>
                <a:latin typeface="Palatino Linotype"/>
                <a:cs typeface="Palatino Linotype"/>
              </a:rPr>
              <a:t>absorption</a:t>
            </a:r>
            <a:endParaRPr sz="1677">
              <a:latin typeface="Palatino Linotype"/>
              <a:cs typeface="Palatino Linotype"/>
            </a:endParaRPr>
          </a:p>
          <a:p>
            <a:pPr marL="11206">
              <a:lnSpc>
                <a:spcPts val="1809"/>
              </a:lnSpc>
            </a:pPr>
            <a:r>
              <a:rPr sz="1677" b="1" spc="-4" dirty="0">
                <a:solidFill>
                  <a:srgbClr val="FF2800"/>
                </a:solidFill>
                <a:latin typeface="Palatino Linotype"/>
                <a:cs typeface="Palatino Linotype"/>
              </a:rPr>
              <a:t>Aerosol</a:t>
            </a:r>
            <a:r>
              <a:rPr sz="1677" b="1" spc="-9" dirty="0">
                <a:solidFill>
                  <a:srgbClr val="FF2800"/>
                </a:solidFill>
                <a:latin typeface="Palatino Linotype"/>
                <a:cs typeface="Palatino Linotype"/>
              </a:rPr>
              <a:t> </a:t>
            </a:r>
            <a:r>
              <a:rPr sz="1677" b="1" spc="-4" dirty="0">
                <a:solidFill>
                  <a:srgbClr val="FF2800"/>
                </a:solidFill>
                <a:latin typeface="Palatino Linotype"/>
                <a:cs typeface="Palatino Linotype"/>
              </a:rPr>
              <a:t>scattering</a:t>
            </a:r>
            <a:r>
              <a:rPr sz="1677" b="1" spc="-9" dirty="0">
                <a:solidFill>
                  <a:srgbClr val="FF2800"/>
                </a:solidFill>
                <a:latin typeface="Palatino Linotype"/>
                <a:cs typeface="Palatino Linotype"/>
              </a:rPr>
              <a:t> an</a:t>
            </a:r>
            <a:r>
              <a:rPr sz="1677" b="1" spc="-4" dirty="0">
                <a:solidFill>
                  <a:srgbClr val="FF2800"/>
                </a:solidFill>
                <a:latin typeface="Palatino Linotype"/>
                <a:cs typeface="Palatino Linotype"/>
              </a:rPr>
              <a:t>d</a:t>
            </a:r>
            <a:r>
              <a:rPr sz="1677" b="1" spc="4" dirty="0">
                <a:solidFill>
                  <a:srgbClr val="FF2800"/>
                </a:solidFill>
                <a:latin typeface="Palatino Linotype"/>
                <a:cs typeface="Palatino Linotype"/>
              </a:rPr>
              <a:t> </a:t>
            </a:r>
            <a:r>
              <a:rPr sz="1677" b="1" spc="-4" dirty="0">
                <a:solidFill>
                  <a:srgbClr val="FF2800"/>
                </a:solidFill>
                <a:latin typeface="Palatino Linotype"/>
                <a:cs typeface="Palatino Linotype"/>
              </a:rPr>
              <a:t>absorption</a:t>
            </a:r>
            <a:endParaRPr sz="1677">
              <a:latin typeface="Palatino Linotype"/>
              <a:cs typeface="Palatino Linotype"/>
            </a:endParaRPr>
          </a:p>
        </p:txBody>
      </p:sp>
      <p:sp>
        <p:nvSpPr>
          <p:cNvPr id="6" name="object 6"/>
          <p:cNvSpPr/>
          <p:nvPr/>
        </p:nvSpPr>
        <p:spPr>
          <a:xfrm>
            <a:off x="2529842" y="1708338"/>
            <a:ext cx="3492312" cy="0"/>
          </a:xfrm>
          <a:custGeom>
            <a:avLst/>
            <a:gdLst/>
            <a:ahLst/>
            <a:cxnLst/>
            <a:rect l="l" t="t" r="r" b="b"/>
            <a:pathLst>
              <a:path w="3957954">
                <a:moveTo>
                  <a:pt x="0" y="0"/>
                </a:moveTo>
                <a:lnTo>
                  <a:pt x="3957789" y="0"/>
                </a:lnTo>
              </a:path>
            </a:pathLst>
          </a:custGeom>
          <a:ln w="6098">
            <a:solidFill>
              <a:srgbClr val="000000"/>
            </a:solidFill>
          </a:ln>
        </p:spPr>
        <p:txBody>
          <a:bodyPr wrap="square" lIns="0" tIns="0" rIns="0" bIns="0" rtlCol="0"/>
          <a:lstStyle/>
          <a:p>
            <a:endParaRPr sz="1588"/>
          </a:p>
        </p:txBody>
      </p:sp>
      <p:sp>
        <p:nvSpPr>
          <p:cNvPr id="7" name="object 7"/>
          <p:cNvSpPr/>
          <p:nvPr/>
        </p:nvSpPr>
        <p:spPr>
          <a:xfrm>
            <a:off x="6027397" y="1708338"/>
            <a:ext cx="3492312" cy="0"/>
          </a:xfrm>
          <a:custGeom>
            <a:avLst/>
            <a:gdLst/>
            <a:ahLst/>
            <a:cxnLst/>
            <a:rect l="l" t="t" r="r" b="b"/>
            <a:pathLst>
              <a:path w="3957954">
                <a:moveTo>
                  <a:pt x="0" y="0"/>
                </a:moveTo>
                <a:lnTo>
                  <a:pt x="3957789" y="0"/>
                </a:lnTo>
              </a:path>
            </a:pathLst>
          </a:custGeom>
          <a:ln w="6098">
            <a:solidFill>
              <a:srgbClr val="000000"/>
            </a:solidFill>
          </a:ln>
        </p:spPr>
        <p:txBody>
          <a:bodyPr wrap="square" lIns="0" tIns="0" rIns="0" bIns="0" rtlCol="0"/>
          <a:lstStyle/>
          <a:p>
            <a:endParaRPr sz="1588"/>
          </a:p>
        </p:txBody>
      </p:sp>
      <p:sp>
        <p:nvSpPr>
          <p:cNvPr id="8" name="object 8"/>
          <p:cNvSpPr/>
          <p:nvPr/>
        </p:nvSpPr>
        <p:spPr>
          <a:xfrm>
            <a:off x="2527151" y="1705648"/>
            <a:ext cx="0" cy="3309657"/>
          </a:xfrm>
          <a:custGeom>
            <a:avLst/>
            <a:gdLst/>
            <a:ahLst/>
            <a:cxnLst/>
            <a:rect l="l" t="t" r="r" b="b"/>
            <a:pathLst>
              <a:path h="3750945">
                <a:moveTo>
                  <a:pt x="0" y="0"/>
                </a:moveTo>
                <a:lnTo>
                  <a:pt x="0" y="3750744"/>
                </a:lnTo>
              </a:path>
            </a:pathLst>
          </a:custGeom>
          <a:ln w="6098">
            <a:solidFill>
              <a:srgbClr val="000000"/>
            </a:solidFill>
          </a:ln>
        </p:spPr>
        <p:txBody>
          <a:bodyPr wrap="square" lIns="0" tIns="0" rIns="0" bIns="0" rtlCol="0"/>
          <a:lstStyle/>
          <a:p>
            <a:endParaRPr sz="1588"/>
          </a:p>
        </p:txBody>
      </p:sp>
      <p:sp>
        <p:nvSpPr>
          <p:cNvPr id="9" name="object 9"/>
          <p:cNvSpPr/>
          <p:nvPr/>
        </p:nvSpPr>
        <p:spPr>
          <a:xfrm>
            <a:off x="2529842" y="5012437"/>
            <a:ext cx="3492312" cy="0"/>
          </a:xfrm>
          <a:custGeom>
            <a:avLst/>
            <a:gdLst/>
            <a:ahLst/>
            <a:cxnLst/>
            <a:rect l="l" t="t" r="r" b="b"/>
            <a:pathLst>
              <a:path w="3957954">
                <a:moveTo>
                  <a:pt x="0" y="0"/>
                </a:moveTo>
                <a:lnTo>
                  <a:pt x="3957789" y="0"/>
                </a:lnTo>
              </a:path>
            </a:pathLst>
          </a:custGeom>
          <a:ln w="6098">
            <a:solidFill>
              <a:srgbClr val="000000"/>
            </a:solidFill>
          </a:ln>
        </p:spPr>
        <p:txBody>
          <a:bodyPr wrap="square" lIns="0" tIns="0" rIns="0" bIns="0" rtlCol="0"/>
          <a:lstStyle/>
          <a:p>
            <a:endParaRPr sz="1588"/>
          </a:p>
        </p:txBody>
      </p:sp>
      <p:sp>
        <p:nvSpPr>
          <p:cNvPr id="10" name="object 10"/>
          <p:cNvSpPr/>
          <p:nvPr/>
        </p:nvSpPr>
        <p:spPr>
          <a:xfrm>
            <a:off x="6024697" y="1705648"/>
            <a:ext cx="0" cy="3309657"/>
          </a:xfrm>
          <a:custGeom>
            <a:avLst/>
            <a:gdLst/>
            <a:ahLst/>
            <a:cxnLst/>
            <a:rect l="l" t="t" r="r" b="b"/>
            <a:pathLst>
              <a:path h="3750945">
                <a:moveTo>
                  <a:pt x="0" y="0"/>
                </a:moveTo>
                <a:lnTo>
                  <a:pt x="0" y="3750744"/>
                </a:lnTo>
              </a:path>
            </a:pathLst>
          </a:custGeom>
          <a:ln w="6098">
            <a:solidFill>
              <a:srgbClr val="000000"/>
            </a:solidFill>
          </a:ln>
        </p:spPr>
        <p:txBody>
          <a:bodyPr wrap="square" lIns="0" tIns="0" rIns="0" bIns="0" rtlCol="0"/>
          <a:lstStyle/>
          <a:p>
            <a:endParaRPr sz="1588"/>
          </a:p>
        </p:txBody>
      </p:sp>
      <p:sp>
        <p:nvSpPr>
          <p:cNvPr id="11" name="object 11"/>
          <p:cNvSpPr/>
          <p:nvPr/>
        </p:nvSpPr>
        <p:spPr>
          <a:xfrm>
            <a:off x="6027397" y="5012437"/>
            <a:ext cx="3492312" cy="0"/>
          </a:xfrm>
          <a:custGeom>
            <a:avLst/>
            <a:gdLst/>
            <a:ahLst/>
            <a:cxnLst/>
            <a:rect l="l" t="t" r="r" b="b"/>
            <a:pathLst>
              <a:path w="3957954">
                <a:moveTo>
                  <a:pt x="0" y="0"/>
                </a:moveTo>
                <a:lnTo>
                  <a:pt x="3957789" y="0"/>
                </a:lnTo>
              </a:path>
            </a:pathLst>
          </a:custGeom>
          <a:ln w="6098">
            <a:solidFill>
              <a:srgbClr val="000000"/>
            </a:solidFill>
          </a:ln>
        </p:spPr>
        <p:txBody>
          <a:bodyPr wrap="square" lIns="0" tIns="0" rIns="0" bIns="0" rtlCol="0"/>
          <a:lstStyle/>
          <a:p>
            <a:endParaRPr sz="1588"/>
          </a:p>
        </p:txBody>
      </p:sp>
      <p:sp>
        <p:nvSpPr>
          <p:cNvPr id="12" name="object 12"/>
          <p:cNvSpPr/>
          <p:nvPr/>
        </p:nvSpPr>
        <p:spPr>
          <a:xfrm>
            <a:off x="9522255" y="1705648"/>
            <a:ext cx="0" cy="3309657"/>
          </a:xfrm>
          <a:custGeom>
            <a:avLst/>
            <a:gdLst/>
            <a:ahLst/>
            <a:cxnLst/>
            <a:rect l="l" t="t" r="r" b="b"/>
            <a:pathLst>
              <a:path h="3750945">
                <a:moveTo>
                  <a:pt x="0" y="0"/>
                </a:moveTo>
                <a:lnTo>
                  <a:pt x="0" y="3750744"/>
                </a:lnTo>
              </a:path>
            </a:pathLst>
          </a:custGeom>
          <a:ln w="6097">
            <a:solidFill>
              <a:srgbClr val="000000"/>
            </a:solidFill>
          </a:ln>
        </p:spPr>
        <p:txBody>
          <a:bodyPr wrap="square" lIns="0" tIns="0" rIns="0" bIns="0" rtlCol="0"/>
          <a:lstStyle/>
          <a:p>
            <a:endParaRPr sz="1588"/>
          </a:p>
        </p:txBody>
      </p:sp>
      <p:sp>
        <p:nvSpPr>
          <p:cNvPr id="13" name="object 13"/>
          <p:cNvSpPr txBox="1"/>
          <p:nvPr/>
        </p:nvSpPr>
        <p:spPr>
          <a:xfrm>
            <a:off x="0" y="5051551"/>
            <a:ext cx="11834445" cy="1758623"/>
          </a:xfrm>
          <a:prstGeom prst="rect">
            <a:avLst/>
          </a:prstGeom>
        </p:spPr>
        <p:txBody>
          <a:bodyPr vert="horz" wrap="square" lIns="0" tIns="0" rIns="0" bIns="0" rtlCol="0">
            <a:spAutoFit/>
          </a:bodyPr>
          <a:lstStyle/>
          <a:p>
            <a:pPr marL="212923" marR="531747" indent="-201717">
              <a:lnSpc>
                <a:spcPct val="150000"/>
              </a:lnSpc>
              <a:spcBef>
                <a:spcPts val="600"/>
              </a:spcBef>
              <a:buChar char="•"/>
              <a:tabLst>
                <a:tab pos="183785" algn="l"/>
              </a:tabLst>
            </a:pPr>
            <a:r>
              <a:rPr sz="2400" b="1" spc="-4" dirty="0">
                <a:solidFill>
                  <a:srgbClr val="941200"/>
                </a:solidFill>
                <a:cs typeface="Palatino Linotype"/>
              </a:rPr>
              <a:t>Aeroso</a:t>
            </a:r>
            <a:r>
              <a:rPr sz="2400" b="1" dirty="0">
                <a:solidFill>
                  <a:srgbClr val="941200"/>
                </a:solidFill>
                <a:cs typeface="Palatino Linotype"/>
              </a:rPr>
              <a:t>l</a:t>
            </a:r>
            <a:r>
              <a:rPr sz="2400" b="1" spc="-9" dirty="0">
                <a:solidFill>
                  <a:srgbClr val="941200"/>
                </a:solidFill>
                <a:cs typeface="Palatino Linotype"/>
              </a:rPr>
              <a:t> increase</a:t>
            </a:r>
            <a:r>
              <a:rPr sz="2400" b="1" spc="-4" dirty="0">
                <a:solidFill>
                  <a:srgbClr val="941200"/>
                </a:solidFill>
                <a:cs typeface="Palatino Linotype"/>
              </a:rPr>
              <a:t>s </a:t>
            </a:r>
            <a:r>
              <a:rPr sz="2400" b="1" spc="4" dirty="0">
                <a:solidFill>
                  <a:srgbClr val="941200"/>
                </a:solidFill>
                <a:cs typeface="Palatino Linotype"/>
              </a:rPr>
              <a:t>a</a:t>
            </a:r>
            <a:r>
              <a:rPr sz="2400" b="1" spc="-9" dirty="0">
                <a:solidFill>
                  <a:srgbClr val="941200"/>
                </a:solidFill>
                <a:cs typeface="Palatino Linotype"/>
              </a:rPr>
              <a:t>tmospheri</a:t>
            </a:r>
            <a:r>
              <a:rPr sz="2400" b="1" dirty="0">
                <a:solidFill>
                  <a:srgbClr val="941200"/>
                </a:solidFill>
                <a:cs typeface="Palatino Linotype"/>
              </a:rPr>
              <a:t>c</a:t>
            </a:r>
            <a:r>
              <a:rPr sz="2400" b="1" spc="-4" dirty="0">
                <a:solidFill>
                  <a:srgbClr val="941200"/>
                </a:solidFill>
                <a:cs typeface="Palatino Linotype"/>
              </a:rPr>
              <a:t> </a:t>
            </a:r>
            <a:r>
              <a:rPr sz="2400" b="1" dirty="0">
                <a:solidFill>
                  <a:srgbClr val="941200"/>
                </a:solidFill>
                <a:cs typeface="Palatino Linotype"/>
              </a:rPr>
              <a:t>scattering</a:t>
            </a:r>
            <a:r>
              <a:rPr sz="2400" b="1" spc="-9" dirty="0">
                <a:solidFill>
                  <a:srgbClr val="941200"/>
                </a:solidFill>
                <a:cs typeface="Palatino Linotype"/>
              </a:rPr>
              <a:t> and </a:t>
            </a:r>
            <a:r>
              <a:rPr sz="2400" b="1" spc="-4" dirty="0">
                <a:solidFill>
                  <a:srgbClr val="941200"/>
                </a:solidFill>
                <a:cs typeface="Palatino Linotype"/>
              </a:rPr>
              <a:t>absorption</a:t>
            </a:r>
            <a:endParaRPr sz="2400" dirty="0">
              <a:cs typeface="Palatino Linotype"/>
            </a:endParaRPr>
          </a:p>
          <a:p>
            <a:pPr marL="212923" marR="272878" indent="-201717">
              <a:lnSpc>
                <a:spcPct val="150000"/>
              </a:lnSpc>
              <a:spcBef>
                <a:spcPts val="600"/>
              </a:spcBef>
              <a:buChar char="•"/>
              <a:tabLst>
                <a:tab pos="183785" algn="l"/>
              </a:tabLst>
            </a:pPr>
            <a:r>
              <a:rPr sz="2400" b="1" spc="-4" dirty="0">
                <a:cs typeface="Palatino Linotype"/>
              </a:rPr>
              <a:t>Aeroso</a:t>
            </a:r>
            <a:r>
              <a:rPr sz="2400" b="1" dirty="0">
                <a:cs typeface="Palatino Linotype"/>
              </a:rPr>
              <a:t>l</a:t>
            </a:r>
            <a:r>
              <a:rPr sz="2400" b="1" spc="-9" dirty="0">
                <a:cs typeface="Palatino Linotype"/>
              </a:rPr>
              <a:t> increase</a:t>
            </a:r>
            <a:r>
              <a:rPr sz="2400" b="1" spc="-4" dirty="0">
                <a:cs typeface="Palatino Linotype"/>
              </a:rPr>
              <a:t>s r</a:t>
            </a:r>
            <a:r>
              <a:rPr sz="2400" b="1" spc="4" dirty="0">
                <a:cs typeface="Palatino Linotype"/>
              </a:rPr>
              <a:t>e</a:t>
            </a:r>
            <a:r>
              <a:rPr sz="2400" b="1" dirty="0">
                <a:cs typeface="Palatino Linotype"/>
              </a:rPr>
              <a:t>flection</a:t>
            </a:r>
            <a:r>
              <a:rPr sz="2400" b="1" spc="13" dirty="0">
                <a:cs typeface="Palatino Linotype"/>
              </a:rPr>
              <a:t> </a:t>
            </a:r>
            <a:r>
              <a:rPr sz="2400" b="1" dirty="0">
                <a:cs typeface="Palatino Linotype"/>
              </a:rPr>
              <a:t>of</a:t>
            </a:r>
            <a:r>
              <a:rPr sz="2400" b="1" spc="-13" dirty="0">
                <a:cs typeface="Palatino Linotype"/>
              </a:rPr>
              <a:t> </a:t>
            </a:r>
            <a:r>
              <a:rPr sz="2400" b="1" spc="-4" dirty="0">
                <a:cs typeface="Palatino Linotype"/>
              </a:rPr>
              <a:t>sunlight</a:t>
            </a:r>
            <a:r>
              <a:rPr sz="2400" b="1" spc="4" dirty="0">
                <a:cs typeface="Palatino Linotype"/>
              </a:rPr>
              <a:t> </a:t>
            </a:r>
            <a:r>
              <a:rPr sz="2400" b="1" dirty="0">
                <a:cs typeface="Palatino Linotype"/>
              </a:rPr>
              <a:t>to</a:t>
            </a:r>
            <a:r>
              <a:rPr sz="2400" b="1" spc="-13" dirty="0">
                <a:cs typeface="Palatino Linotype"/>
              </a:rPr>
              <a:t> </a:t>
            </a:r>
            <a:r>
              <a:rPr sz="2400" b="1" spc="-9" dirty="0">
                <a:cs typeface="Palatino Linotype"/>
              </a:rPr>
              <a:t>space </a:t>
            </a:r>
            <a:r>
              <a:rPr sz="2400" b="1" spc="-4" dirty="0">
                <a:cs typeface="Palatino Linotype"/>
              </a:rPr>
              <a:t>and </a:t>
            </a:r>
            <a:r>
              <a:rPr sz="2400" b="1" spc="-9" dirty="0">
                <a:cs typeface="Palatino Linotype"/>
              </a:rPr>
              <a:t>reduce</a:t>
            </a:r>
            <a:r>
              <a:rPr sz="2400" b="1" spc="-4" dirty="0">
                <a:cs typeface="Palatino Linotype"/>
              </a:rPr>
              <a:t>s</a:t>
            </a:r>
            <a:r>
              <a:rPr sz="2400" b="1" dirty="0">
                <a:cs typeface="Palatino Linotype"/>
              </a:rPr>
              <a:t> </a:t>
            </a:r>
            <a:r>
              <a:rPr sz="2400" b="1" spc="-4" dirty="0">
                <a:cs typeface="Palatino Linotype"/>
              </a:rPr>
              <a:t>sunlight</a:t>
            </a:r>
            <a:r>
              <a:rPr sz="2400" b="1" spc="-9" dirty="0">
                <a:cs typeface="Palatino Linotype"/>
              </a:rPr>
              <a:t> </a:t>
            </a:r>
            <a:r>
              <a:rPr sz="2400" b="1" spc="-4" dirty="0">
                <a:cs typeface="Palatino Linotype"/>
              </a:rPr>
              <a:t>reaching</a:t>
            </a:r>
            <a:r>
              <a:rPr sz="2400" b="1" dirty="0">
                <a:cs typeface="Palatino Linotype"/>
              </a:rPr>
              <a:t> </a:t>
            </a:r>
            <a:r>
              <a:rPr sz="2400" b="1" spc="-4" dirty="0">
                <a:cs typeface="Palatino Linotype"/>
              </a:rPr>
              <a:t>the </a:t>
            </a:r>
            <a:r>
              <a:rPr sz="2400" b="1" spc="-9" dirty="0">
                <a:cs typeface="Palatino Linotype"/>
              </a:rPr>
              <a:t>surface</a:t>
            </a:r>
            <a:endParaRPr sz="2400" dirty="0">
              <a:cs typeface="Palatino Linotype"/>
            </a:endParaRPr>
          </a:p>
          <a:p>
            <a:pPr marL="62196" marR="4483" lvl="1">
              <a:lnSpc>
                <a:spcPct val="150000"/>
              </a:lnSpc>
              <a:spcBef>
                <a:spcPts val="600"/>
              </a:spcBef>
              <a:buChar char="•"/>
              <a:tabLst>
                <a:tab pos="183785" algn="l"/>
              </a:tabLst>
            </a:pPr>
            <a:r>
              <a:rPr sz="2400" b="1" spc="-9" dirty="0">
                <a:solidFill>
                  <a:srgbClr val="0A31FF"/>
                </a:solidFill>
                <a:cs typeface="Times New Roman"/>
              </a:rPr>
              <a:t>Aeroso</a:t>
            </a:r>
            <a:r>
              <a:rPr sz="2400" b="1" dirty="0">
                <a:solidFill>
                  <a:srgbClr val="0A31FF"/>
                </a:solidFill>
                <a:cs typeface="Times New Roman"/>
              </a:rPr>
              <a:t>l </a:t>
            </a:r>
            <a:r>
              <a:rPr sz="2400" b="1" spc="-4" dirty="0">
                <a:solidFill>
                  <a:srgbClr val="0A31FF"/>
                </a:solidFill>
                <a:cs typeface="Times New Roman"/>
              </a:rPr>
              <a:t>absorptio</a:t>
            </a:r>
            <a:r>
              <a:rPr sz="2400" b="1" dirty="0">
                <a:solidFill>
                  <a:srgbClr val="0A31FF"/>
                </a:solidFill>
                <a:cs typeface="Times New Roman"/>
              </a:rPr>
              <a:t>n</a:t>
            </a:r>
            <a:r>
              <a:rPr sz="2400" b="1" spc="-4" dirty="0">
                <a:solidFill>
                  <a:srgbClr val="0A31FF"/>
                </a:solidFill>
                <a:cs typeface="Times New Roman"/>
              </a:rPr>
              <a:t> </a:t>
            </a:r>
            <a:r>
              <a:rPr sz="2400" b="1" dirty="0">
                <a:solidFill>
                  <a:srgbClr val="0A31FF"/>
                </a:solidFill>
                <a:cs typeface="Times New Roman"/>
              </a:rPr>
              <a:t>changes</a:t>
            </a:r>
            <a:r>
              <a:rPr sz="2400" b="1" spc="9" dirty="0">
                <a:solidFill>
                  <a:srgbClr val="0A31FF"/>
                </a:solidFill>
                <a:cs typeface="Times New Roman"/>
              </a:rPr>
              <a:t> </a:t>
            </a:r>
            <a:r>
              <a:rPr sz="2400" b="1" spc="-4" dirty="0">
                <a:solidFill>
                  <a:srgbClr val="0A31FF"/>
                </a:solidFill>
                <a:cs typeface="Times New Roman"/>
              </a:rPr>
              <a:t>th</a:t>
            </a:r>
            <a:r>
              <a:rPr sz="2400" b="1" dirty="0">
                <a:solidFill>
                  <a:srgbClr val="0A31FF"/>
                </a:solidFill>
                <a:cs typeface="Times New Roman"/>
              </a:rPr>
              <a:t>e</a:t>
            </a:r>
            <a:r>
              <a:rPr sz="2400" b="1" spc="-4" dirty="0">
                <a:solidFill>
                  <a:srgbClr val="0A31FF"/>
                </a:solidFill>
                <a:cs typeface="Times New Roman"/>
              </a:rPr>
              <a:t> </a:t>
            </a:r>
            <a:r>
              <a:rPr sz="2400" b="1" spc="-9" dirty="0">
                <a:solidFill>
                  <a:srgbClr val="0A31FF"/>
                </a:solidFill>
                <a:cs typeface="Times New Roman"/>
              </a:rPr>
              <a:t>temperatur</a:t>
            </a:r>
            <a:r>
              <a:rPr sz="2400" b="1" spc="-4" dirty="0">
                <a:solidFill>
                  <a:srgbClr val="0A31FF"/>
                </a:solidFill>
                <a:cs typeface="Times New Roman"/>
              </a:rPr>
              <a:t>e</a:t>
            </a:r>
            <a:r>
              <a:rPr sz="2400" b="1" dirty="0">
                <a:solidFill>
                  <a:srgbClr val="0A31FF"/>
                </a:solidFill>
                <a:cs typeface="Times New Roman"/>
              </a:rPr>
              <a:t> </a:t>
            </a:r>
            <a:r>
              <a:rPr sz="2400" b="1" spc="-9" dirty="0">
                <a:solidFill>
                  <a:srgbClr val="0A31FF"/>
                </a:solidFill>
                <a:cs typeface="Times New Roman"/>
              </a:rPr>
              <a:t>profil</a:t>
            </a:r>
            <a:r>
              <a:rPr sz="2400" b="1" spc="-4" dirty="0">
                <a:solidFill>
                  <a:srgbClr val="0A31FF"/>
                </a:solidFill>
                <a:cs typeface="Times New Roman"/>
              </a:rPr>
              <a:t>e</a:t>
            </a:r>
            <a:r>
              <a:rPr sz="2400" b="1" dirty="0">
                <a:solidFill>
                  <a:srgbClr val="0A31FF"/>
                </a:solidFill>
                <a:cs typeface="Times New Roman"/>
              </a:rPr>
              <a:t> in the atmosphere</a:t>
            </a:r>
            <a:endParaRPr sz="2400" dirty="0">
              <a:cs typeface="Times New Roman"/>
            </a:endParaRPr>
          </a:p>
        </p:txBody>
      </p:sp>
      <p:sp>
        <p:nvSpPr>
          <p:cNvPr id="14" name="object 14"/>
          <p:cNvSpPr/>
          <p:nvPr/>
        </p:nvSpPr>
        <p:spPr>
          <a:xfrm>
            <a:off x="2796192" y="2967553"/>
            <a:ext cx="2897841" cy="960904"/>
          </a:xfrm>
          <a:custGeom>
            <a:avLst/>
            <a:gdLst/>
            <a:ahLst/>
            <a:cxnLst/>
            <a:rect l="l" t="t" r="r" b="b"/>
            <a:pathLst>
              <a:path w="3284220" h="1089025">
                <a:moveTo>
                  <a:pt x="0" y="0"/>
                </a:moveTo>
                <a:lnTo>
                  <a:pt x="3283927" y="0"/>
                </a:lnTo>
                <a:lnTo>
                  <a:pt x="3283927" y="1088633"/>
                </a:lnTo>
                <a:lnTo>
                  <a:pt x="0" y="1088633"/>
                </a:lnTo>
                <a:lnTo>
                  <a:pt x="0" y="0"/>
                </a:lnTo>
                <a:close/>
              </a:path>
            </a:pathLst>
          </a:custGeom>
          <a:solidFill>
            <a:srgbClr val="D4FDD5"/>
          </a:solidFill>
        </p:spPr>
        <p:txBody>
          <a:bodyPr wrap="square" lIns="0" tIns="0" rIns="0" bIns="0" rtlCol="0"/>
          <a:lstStyle/>
          <a:p>
            <a:endParaRPr sz="1588"/>
          </a:p>
        </p:txBody>
      </p:sp>
      <p:sp>
        <p:nvSpPr>
          <p:cNvPr id="15" name="object 15"/>
          <p:cNvSpPr/>
          <p:nvPr/>
        </p:nvSpPr>
        <p:spPr>
          <a:xfrm>
            <a:off x="2792158" y="2963520"/>
            <a:ext cx="2905685" cy="968749"/>
          </a:xfrm>
          <a:custGeom>
            <a:avLst/>
            <a:gdLst/>
            <a:ahLst/>
            <a:cxnLst/>
            <a:rect l="l" t="t" r="r" b="b"/>
            <a:pathLst>
              <a:path w="3293110" h="1097914">
                <a:moveTo>
                  <a:pt x="0" y="0"/>
                </a:moveTo>
                <a:lnTo>
                  <a:pt x="3293074" y="0"/>
                </a:lnTo>
                <a:lnTo>
                  <a:pt x="3293074" y="1097782"/>
                </a:lnTo>
                <a:lnTo>
                  <a:pt x="0" y="1097782"/>
                </a:lnTo>
                <a:lnTo>
                  <a:pt x="0" y="0"/>
                </a:lnTo>
                <a:close/>
              </a:path>
            </a:pathLst>
          </a:custGeom>
          <a:ln w="9148">
            <a:solidFill>
              <a:srgbClr val="000000"/>
            </a:solidFill>
          </a:ln>
        </p:spPr>
        <p:txBody>
          <a:bodyPr wrap="square" lIns="0" tIns="0" rIns="0" bIns="0" rtlCol="0"/>
          <a:lstStyle/>
          <a:p>
            <a:endParaRPr sz="1588"/>
          </a:p>
        </p:txBody>
      </p:sp>
      <p:sp>
        <p:nvSpPr>
          <p:cNvPr id="16" name="object 16"/>
          <p:cNvSpPr/>
          <p:nvPr/>
        </p:nvSpPr>
        <p:spPr>
          <a:xfrm>
            <a:off x="2710100" y="4119147"/>
            <a:ext cx="3148293" cy="0"/>
          </a:xfrm>
          <a:custGeom>
            <a:avLst/>
            <a:gdLst/>
            <a:ahLst/>
            <a:cxnLst/>
            <a:rect l="l" t="t" r="r" b="b"/>
            <a:pathLst>
              <a:path w="3568065">
                <a:moveTo>
                  <a:pt x="0" y="0"/>
                </a:moveTo>
                <a:lnTo>
                  <a:pt x="3567503" y="0"/>
                </a:lnTo>
              </a:path>
            </a:pathLst>
          </a:custGeom>
          <a:ln w="12192">
            <a:solidFill>
              <a:srgbClr val="00F900"/>
            </a:solidFill>
          </a:ln>
        </p:spPr>
        <p:txBody>
          <a:bodyPr wrap="square" lIns="0" tIns="0" rIns="0" bIns="0" rtlCol="0"/>
          <a:lstStyle/>
          <a:p>
            <a:endParaRPr sz="1588"/>
          </a:p>
        </p:txBody>
      </p:sp>
      <p:sp>
        <p:nvSpPr>
          <p:cNvPr id="17" name="object 17"/>
          <p:cNvSpPr/>
          <p:nvPr/>
        </p:nvSpPr>
        <p:spPr>
          <a:xfrm>
            <a:off x="2710100" y="4065337"/>
            <a:ext cx="3148293" cy="0"/>
          </a:xfrm>
          <a:custGeom>
            <a:avLst/>
            <a:gdLst/>
            <a:ahLst/>
            <a:cxnLst/>
            <a:rect l="l" t="t" r="r" b="b"/>
            <a:pathLst>
              <a:path w="3568065">
                <a:moveTo>
                  <a:pt x="0" y="0"/>
                </a:moveTo>
                <a:lnTo>
                  <a:pt x="3567503" y="0"/>
                </a:lnTo>
              </a:path>
            </a:pathLst>
          </a:custGeom>
          <a:ln w="12191">
            <a:solidFill>
              <a:srgbClr val="00F900"/>
            </a:solidFill>
          </a:ln>
        </p:spPr>
        <p:txBody>
          <a:bodyPr wrap="square" lIns="0" tIns="0" rIns="0" bIns="0" rtlCol="0"/>
          <a:lstStyle/>
          <a:p>
            <a:endParaRPr sz="1588"/>
          </a:p>
        </p:txBody>
      </p:sp>
      <p:sp>
        <p:nvSpPr>
          <p:cNvPr id="18" name="object 18"/>
          <p:cNvSpPr/>
          <p:nvPr/>
        </p:nvSpPr>
        <p:spPr>
          <a:xfrm>
            <a:off x="2710100" y="4092243"/>
            <a:ext cx="3148293" cy="0"/>
          </a:xfrm>
          <a:custGeom>
            <a:avLst/>
            <a:gdLst/>
            <a:ahLst/>
            <a:cxnLst/>
            <a:rect l="l" t="t" r="r" b="b"/>
            <a:pathLst>
              <a:path w="3568065">
                <a:moveTo>
                  <a:pt x="0" y="0"/>
                </a:moveTo>
                <a:lnTo>
                  <a:pt x="3567503" y="0"/>
                </a:lnTo>
              </a:path>
            </a:pathLst>
          </a:custGeom>
          <a:ln w="24383">
            <a:solidFill>
              <a:srgbClr val="00F900"/>
            </a:solidFill>
          </a:ln>
        </p:spPr>
        <p:txBody>
          <a:bodyPr wrap="square" lIns="0" tIns="0" rIns="0" bIns="0" rtlCol="0"/>
          <a:lstStyle/>
          <a:p>
            <a:endParaRPr sz="1588"/>
          </a:p>
        </p:txBody>
      </p:sp>
      <p:sp>
        <p:nvSpPr>
          <p:cNvPr id="19" name="object 19"/>
          <p:cNvSpPr/>
          <p:nvPr/>
        </p:nvSpPr>
        <p:spPr>
          <a:xfrm>
            <a:off x="6186129" y="2967553"/>
            <a:ext cx="2897841" cy="960904"/>
          </a:xfrm>
          <a:custGeom>
            <a:avLst/>
            <a:gdLst/>
            <a:ahLst/>
            <a:cxnLst/>
            <a:rect l="l" t="t" r="r" b="b"/>
            <a:pathLst>
              <a:path w="3284220" h="1089025">
                <a:moveTo>
                  <a:pt x="0" y="0"/>
                </a:moveTo>
                <a:lnTo>
                  <a:pt x="3283927" y="0"/>
                </a:lnTo>
                <a:lnTo>
                  <a:pt x="3283927" y="1088633"/>
                </a:lnTo>
                <a:lnTo>
                  <a:pt x="0" y="1088633"/>
                </a:lnTo>
                <a:lnTo>
                  <a:pt x="0" y="0"/>
                </a:lnTo>
                <a:close/>
              </a:path>
            </a:pathLst>
          </a:custGeom>
          <a:solidFill>
            <a:srgbClr val="FFD5A9"/>
          </a:solidFill>
        </p:spPr>
        <p:txBody>
          <a:bodyPr wrap="square" lIns="0" tIns="0" rIns="0" bIns="0" rtlCol="0"/>
          <a:lstStyle/>
          <a:p>
            <a:endParaRPr sz="1588"/>
          </a:p>
        </p:txBody>
      </p:sp>
      <p:sp>
        <p:nvSpPr>
          <p:cNvPr id="20" name="object 20"/>
          <p:cNvSpPr/>
          <p:nvPr/>
        </p:nvSpPr>
        <p:spPr>
          <a:xfrm>
            <a:off x="6182087" y="2963520"/>
            <a:ext cx="2905685" cy="968749"/>
          </a:xfrm>
          <a:custGeom>
            <a:avLst/>
            <a:gdLst/>
            <a:ahLst/>
            <a:cxnLst/>
            <a:rect l="l" t="t" r="r" b="b"/>
            <a:pathLst>
              <a:path w="3293109" h="1097914">
                <a:moveTo>
                  <a:pt x="0" y="0"/>
                </a:moveTo>
                <a:lnTo>
                  <a:pt x="3293074" y="0"/>
                </a:lnTo>
                <a:lnTo>
                  <a:pt x="3293074" y="1097782"/>
                </a:lnTo>
                <a:lnTo>
                  <a:pt x="0" y="1097782"/>
                </a:lnTo>
                <a:lnTo>
                  <a:pt x="0" y="0"/>
                </a:lnTo>
                <a:close/>
              </a:path>
            </a:pathLst>
          </a:custGeom>
          <a:ln w="9148">
            <a:solidFill>
              <a:srgbClr val="000000"/>
            </a:solidFill>
          </a:ln>
        </p:spPr>
        <p:txBody>
          <a:bodyPr wrap="square" lIns="0" tIns="0" rIns="0" bIns="0" rtlCol="0"/>
          <a:lstStyle/>
          <a:p>
            <a:endParaRPr sz="1588"/>
          </a:p>
        </p:txBody>
      </p:sp>
      <p:sp>
        <p:nvSpPr>
          <p:cNvPr id="21" name="object 21"/>
          <p:cNvSpPr/>
          <p:nvPr/>
        </p:nvSpPr>
        <p:spPr>
          <a:xfrm>
            <a:off x="6100034" y="4119147"/>
            <a:ext cx="3148293" cy="0"/>
          </a:xfrm>
          <a:custGeom>
            <a:avLst/>
            <a:gdLst/>
            <a:ahLst/>
            <a:cxnLst/>
            <a:rect l="l" t="t" r="r" b="b"/>
            <a:pathLst>
              <a:path w="3568065">
                <a:moveTo>
                  <a:pt x="0" y="0"/>
                </a:moveTo>
                <a:lnTo>
                  <a:pt x="3567506" y="0"/>
                </a:lnTo>
              </a:path>
            </a:pathLst>
          </a:custGeom>
          <a:ln w="12192">
            <a:solidFill>
              <a:srgbClr val="00F900"/>
            </a:solidFill>
          </a:ln>
        </p:spPr>
        <p:txBody>
          <a:bodyPr wrap="square" lIns="0" tIns="0" rIns="0" bIns="0" rtlCol="0"/>
          <a:lstStyle/>
          <a:p>
            <a:endParaRPr sz="1588"/>
          </a:p>
        </p:txBody>
      </p:sp>
      <p:sp>
        <p:nvSpPr>
          <p:cNvPr id="22" name="object 22"/>
          <p:cNvSpPr/>
          <p:nvPr/>
        </p:nvSpPr>
        <p:spPr>
          <a:xfrm>
            <a:off x="6100034" y="4065337"/>
            <a:ext cx="3148293" cy="0"/>
          </a:xfrm>
          <a:custGeom>
            <a:avLst/>
            <a:gdLst/>
            <a:ahLst/>
            <a:cxnLst/>
            <a:rect l="l" t="t" r="r" b="b"/>
            <a:pathLst>
              <a:path w="3568065">
                <a:moveTo>
                  <a:pt x="0" y="0"/>
                </a:moveTo>
                <a:lnTo>
                  <a:pt x="3567506" y="0"/>
                </a:lnTo>
              </a:path>
            </a:pathLst>
          </a:custGeom>
          <a:ln w="12191">
            <a:solidFill>
              <a:srgbClr val="00F900"/>
            </a:solidFill>
          </a:ln>
        </p:spPr>
        <p:txBody>
          <a:bodyPr wrap="square" lIns="0" tIns="0" rIns="0" bIns="0" rtlCol="0"/>
          <a:lstStyle/>
          <a:p>
            <a:endParaRPr sz="1588"/>
          </a:p>
        </p:txBody>
      </p:sp>
      <p:sp>
        <p:nvSpPr>
          <p:cNvPr id="23" name="object 23"/>
          <p:cNvSpPr/>
          <p:nvPr/>
        </p:nvSpPr>
        <p:spPr>
          <a:xfrm>
            <a:off x="6100034" y="4092243"/>
            <a:ext cx="3148293" cy="0"/>
          </a:xfrm>
          <a:custGeom>
            <a:avLst/>
            <a:gdLst/>
            <a:ahLst/>
            <a:cxnLst/>
            <a:rect l="l" t="t" r="r" b="b"/>
            <a:pathLst>
              <a:path w="3568065">
                <a:moveTo>
                  <a:pt x="0" y="0"/>
                </a:moveTo>
                <a:lnTo>
                  <a:pt x="3567506" y="0"/>
                </a:lnTo>
              </a:path>
            </a:pathLst>
          </a:custGeom>
          <a:ln w="24383">
            <a:solidFill>
              <a:srgbClr val="00F900"/>
            </a:solidFill>
          </a:ln>
        </p:spPr>
        <p:txBody>
          <a:bodyPr wrap="square" lIns="0" tIns="0" rIns="0" bIns="0" rtlCol="0"/>
          <a:lstStyle/>
          <a:p>
            <a:endParaRPr sz="1588"/>
          </a:p>
        </p:txBody>
      </p:sp>
      <p:sp>
        <p:nvSpPr>
          <p:cNvPr id="24" name="object 24"/>
          <p:cNvSpPr/>
          <p:nvPr/>
        </p:nvSpPr>
        <p:spPr>
          <a:xfrm>
            <a:off x="4561108" y="2475166"/>
            <a:ext cx="901513" cy="1299882"/>
          </a:xfrm>
          <a:custGeom>
            <a:avLst/>
            <a:gdLst/>
            <a:ahLst/>
            <a:cxnLst/>
            <a:rect l="l" t="t" r="r" b="b"/>
            <a:pathLst>
              <a:path w="1021714" h="1473200">
                <a:moveTo>
                  <a:pt x="1006220" y="0"/>
                </a:moveTo>
                <a:lnTo>
                  <a:pt x="0" y="1463713"/>
                </a:lnTo>
                <a:lnTo>
                  <a:pt x="15252" y="1472857"/>
                </a:lnTo>
                <a:lnTo>
                  <a:pt x="1021473" y="9144"/>
                </a:lnTo>
                <a:lnTo>
                  <a:pt x="1006220" y="0"/>
                </a:lnTo>
                <a:close/>
              </a:path>
            </a:pathLst>
          </a:custGeom>
          <a:solidFill>
            <a:srgbClr val="FFFC00"/>
          </a:solidFill>
        </p:spPr>
        <p:txBody>
          <a:bodyPr wrap="square" lIns="0" tIns="0" rIns="0" bIns="0" rtlCol="0"/>
          <a:lstStyle/>
          <a:p>
            <a:endParaRPr sz="1588"/>
          </a:p>
        </p:txBody>
      </p:sp>
      <p:sp>
        <p:nvSpPr>
          <p:cNvPr id="25" name="object 25"/>
          <p:cNvSpPr/>
          <p:nvPr/>
        </p:nvSpPr>
        <p:spPr>
          <a:xfrm>
            <a:off x="4964676" y="2475166"/>
            <a:ext cx="740149" cy="1057835"/>
          </a:xfrm>
          <a:custGeom>
            <a:avLst/>
            <a:gdLst/>
            <a:ahLst/>
            <a:cxnLst/>
            <a:rect l="l" t="t" r="r" b="b"/>
            <a:pathLst>
              <a:path w="838835" h="1198879">
                <a:moveTo>
                  <a:pt x="823264" y="0"/>
                </a:moveTo>
                <a:lnTo>
                  <a:pt x="0" y="1189266"/>
                </a:lnTo>
                <a:lnTo>
                  <a:pt x="15240" y="1198410"/>
                </a:lnTo>
                <a:lnTo>
                  <a:pt x="838517" y="9144"/>
                </a:lnTo>
                <a:lnTo>
                  <a:pt x="823264" y="0"/>
                </a:lnTo>
                <a:close/>
              </a:path>
            </a:pathLst>
          </a:custGeom>
          <a:solidFill>
            <a:srgbClr val="FFFC00"/>
          </a:solidFill>
        </p:spPr>
        <p:txBody>
          <a:bodyPr wrap="square" lIns="0" tIns="0" rIns="0" bIns="0" rtlCol="0"/>
          <a:lstStyle/>
          <a:p>
            <a:endParaRPr sz="1588"/>
          </a:p>
        </p:txBody>
      </p:sp>
      <p:sp>
        <p:nvSpPr>
          <p:cNvPr id="26" name="object 26"/>
          <p:cNvSpPr/>
          <p:nvPr/>
        </p:nvSpPr>
        <p:spPr>
          <a:xfrm>
            <a:off x="4803256" y="2475166"/>
            <a:ext cx="1143560" cy="1622612"/>
          </a:xfrm>
          <a:custGeom>
            <a:avLst/>
            <a:gdLst/>
            <a:ahLst/>
            <a:cxnLst/>
            <a:rect l="l" t="t" r="r" b="b"/>
            <a:pathLst>
              <a:path w="1296035" h="1838960">
                <a:moveTo>
                  <a:pt x="1280629" y="0"/>
                </a:moveTo>
                <a:lnTo>
                  <a:pt x="0" y="1829638"/>
                </a:lnTo>
                <a:lnTo>
                  <a:pt x="15239" y="1838782"/>
                </a:lnTo>
                <a:lnTo>
                  <a:pt x="1295882" y="9144"/>
                </a:lnTo>
                <a:lnTo>
                  <a:pt x="1280629" y="0"/>
                </a:lnTo>
                <a:close/>
              </a:path>
            </a:pathLst>
          </a:custGeom>
          <a:solidFill>
            <a:srgbClr val="FFFC00"/>
          </a:solidFill>
        </p:spPr>
        <p:txBody>
          <a:bodyPr wrap="square" lIns="0" tIns="0" rIns="0" bIns="0" rtlCol="0"/>
          <a:lstStyle/>
          <a:p>
            <a:endParaRPr sz="1588"/>
          </a:p>
        </p:txBody>
      </p:sp>
      <p:sp>
        <p:nvSpPr>
          <p:cNvPr id="27" name="object 27"/>
          <p:cNvSpPr/>
          <p:nvPr/>
        </p:nvSpPr>
        <p:spPr>
          <a:xfrm>
            <a:off x="5045393" y="2475166"/>
            <a:ext cx="1143560" cy="1622612"/>
          </a:xfrm>
          <a:custGeom>
            <a:avLst/>
            <a:gdLst/>
            <a:ahLst/>
            <a:cxnLst/>
            <a:rect l="l" t="t" r="r" b="b"/>
            <a:pathLst>
              <a:path w="1296035" h="1838960">
                <a:moveTo>
                  <a:pt x="1280642" y="0"/>
                </a:moveTo>
                <a:lnTo>
                  <a:pt x="0" y="1829638"/>
                </a:lnTo>
                <a:lnTo>
                  <a:pt x="15239" y="1838782"/>
                </a:lnTo>
                <a:lnTo>
                  <a:pt x="1295882" y="9144"/>
                </a:lnTo>
                <a:lnTo>
                  <a:pt x="1280642" y="0"/>
                </a:lnTo>
                <a:close/>
              </a:path>
            </a:pathLst>
          </a:custGeom>
          <a:solidFill>
            <a:srgbClr val="FFFC00"/>
          </a:solidFill>
        </p:spPr>
        <p:txBody>
          <a:bodyPr wrap="square" lIns="0" tIns="0" rIns="0" bIns="0" rtlCol="0"/>
          <a:lstStyle/>
          <a:p>
            <a:endParaRPr sz="1588"/>
          </a:p>
        </p:txBody>
      </p:sp>
      <p:sp>
        <p:nvSpPr>
          <p:cNvPr id="28" name="object 28"/>
          <p:cNvSpPr/>
          <p:nvPr/>
        </p:nvSpPr>
        <p:spPr>
          <a:xfrm>
            <a:off x="4235565" y="2639298"/>
            <a:ext cx="339538" cy="1132915"/>
          </a:xfrm>
          <a:custGeom>
            <a:avLst/>
            <a:gdLst/>
            <a:ahLst/>
            <a:cxnLst/>
            <a:rect l="l" t="t" r="r" b="b"/>
            <a:pathLst>
              <a:path w="384810" h="1283970">
                <a:moveTo>
                  <a:pt x="18300" y="0"/>
                </a:moveTo>
                <a:lnTo>
                  <a:pt x="0" y="3047"/>
                </a:lnTo>
                <a:lnTo>
                  <a:pt x="365899" y="1283792"/>
                </a:lnTo>
                <a:lnTo>
                  <a:pt x="384200" y="1280744"/>
                </a:lnTo>
                <a:lnTo>
                  <a:pt x="18300" y="0"/>
                </a:lnTo>
                <a:close/>
              </a:path>
            </a:pathLst>
          </a:custGeom>
          <a:solidFill>
            <a:srgbClr val="FFA900"/>
          </a:solidFill>
        </p:spPr>
        <p:txBody>
          <a:bodyPr wrap="square" lIns="0" tIns="0" rIns="0" bIns="0" rtlCol="0"/>
          <a:lstStyle/>
          <a:p>
            <a:endParaRPr sz="1588"/>
          </a:p>
        </p:txBody>
      </p:sp>
      <p:sp>
        <p:nvSpPr>
          <p:cNvPr id="29" name="object 29"/>
          <p:cNvSpPr/>
          <p:nvPr/>
        </p:nvSpPr>
        <p:spPr>
          <a:xfrm>
            <a:off x="4214050" y="2633909"/>
            <a:ext cx="121584" cy="135031"/>
          </a:xfrm>
          <a:custGeom>
            <a:avLst/>
            <a:gdLst/>
            <a:ahLst/>
            <a:cxnLst/>
            <a:rect l="l" t="t" r="r" b="b"/>
            <a:pathLst>
              <a:path w="137794" h="153035">
                <a:moveTo>
                  <a:pt x="39636" y="0"/>
                </a:moveTo>
                <a:lnTo>
                  <a:pt x="30492" y="0"/>
                </a:lnTo>
                <a:lnTo>
                  <a:pt x="27444" y="3060"/>
                </a:lnTo>
                <a:lnTo>
                  <a:pt x="27444" y="6108"/>
                </a:lnTo>
                <a:lnTo>
                  <a:pt x="0" y="140284"/>
                </a:lnTo>
                <a:lnTo>
                  <a:pt x="0" y="146380"/>
                </a:lnTo>
                <a:lnTo>
                  <a:pt x="6096" y="152476"/>
                </a:lnTo>
                <a:lnTo>
                  <a:pt x="9143" y="152476"/>
                </a:lnTo>
                <a:lnTo>
                  <a:pt x="18288" y="143332"/>
                </a:lnTo>
                <a:lnTo>
                  <a:pt x="42684" y="27444"/>
                </a:lnTo>
                <a:lnTo>
                  <a:pt x="64852" y="27444"/>
                </a:lnTo>
                <a:lnTo>
                  <a:pt x="42684" y="3060"/>
                </a:lnTo>
                <a:lnTo>
                  <a:pt x="39636" y="0"/>
                </a:lnTo>
                <a:close/>
              </a:path>
              <a:path w="137794" h="153035">
                <a:moveTo>
                  <a:pt x="64852" y="27444"/>
                </a:moveTo>
                <a:lnTo>
                  <a:pt x="42684" y="27444"/>
                </a:lnTo>
                <a:lnTo>
                  <a:pt x="118910" y="112839"/>
                </a:lnTo>
                <a:lnTo>
                  <a:pt x="125006" y="118935"/>
                </a:lnTo>
                <a:lnTo>
                  <a:pt x="128066" y="118935"/>
                </a:lnTo>
                <a:lnTo>
                  <a:pt x="137210" y="109778"/>
                </a:lnTo>
                <a:lnTo>
                  <a:pt x="137210" y="106730"/>
                </a:lnTo>
                <a:lnTo>
                  <a:pt x="134162" y="103682"/>
                </a:lnTo>
                <a:lnTo>
                  <a:pt x="64852" y="27444"/>
                </a:lnTo>
                <a:close/>
              </a:path>
            </a:pathLst>
          </a:custGeom>
          <a:solidFill>
            <a:srgbClr val="FFA900"/>
          </a:solidFill>
        </p:spPr>
        <p:txBody>
          <a:bodyPr wrap="square" lIns="0" tIns="0" rIns="0" bIns="0" rtlCol="0"/>
          <a:lstStyle/>
          <a:p>
            <a:endParaRPr sz="1588"/>
          </a:p>
        </p:txBody>
      </p:sp>
      <p:sp>
        <p:nvSpPr>
          <p:cNvPr id="30" name="object 30"/>
          <p:cNvSpPr/>
          <p:nvPr/>
        </p:nvSpPr>
        <p:spPr>
          <a:xfrm>
            <a:off x="7038997" y="1829416"/>
            <a:ext cx="2539757" cy="2164620"/>
          </a:xfrm>
          <a:prstGeom prst="rect">
            <a:avLst/>
          </a:prstGeom>
          <a:blipFill>
            <a:blip r:embed="rId2" cstate="print"/>
            <a:stretch>
              <a:fillRect/>
            </a:stretch>
          </a:blipFill>
        </p:spPr>
        <p:txBody>
          <a:bodyPr wrap="square" lIns="0" tIns="0" rIns="0" bIns="0" rtlCol="0"/>
          <a:lstStyle/>
          <a:p>
            <a:endParaRPr sz="1588"/>
          </a:p>
        </p:txBody>
      </p:sp>
      <p:sp>
        <p:nvSpPr>
          <p:cNvPr id="31" name="object 31"/>
          <p:cNvSpPr/>
          <p:nvPr/>
        </p:nvSpPr>
        <p:spPr>
          <a:xfrm>
            <a:off x="5287529" y="2609693"/>
            <a:ext cx="1035984" cy="1488141"/>
          </a:xfrm>
          <a:custGeom>
            <a:avLst/>
            <a:gdLst/>
            <a:ahLst/>
            <a:cxnLst/>
            <a:rect l="l" t="t" r="r" b="b"/>
            <a:pathLst>
              <a:path w="1174114" h="1686560">
                <a:moveTo>
                  <a:pt x="1158671" y="0"/>
                </a:moveTo>
                <a:lnTo>
                  <a:pt x="0" y="1677174"/>
                </a:lnTo>
                <a:lnTo>
                  <a:pt x="15239" y="1686318"/>
                </a:lnTo>
                <a:lnTo>
                  <a:pt x="1173924" y="9156"/>
                </a:lnTo>
                <a:lnTo>
                  <a:pt x="1158671" y="0"/>
                </a:lnTo>
                <a:close/>
              </a:path>
            </a:pathLst>
          </a:custGeom>
          <a:solidFill>
            <a:srgbClr val="FFFC00"/>
          </a:solidFill>
        </p:spPr>
        <p:txBody>
          <a:bodyPr wrap="square" lIns="0" tIns="0" rIns="0" bIns="0" rtlCol="0"/>
          <a:lstStyle/>
          <a:p>
            <a:endParaRPr sz="1588"/>
          </a:p>
        </p:txBody>
      </p:sp>
      <p:sp>
        <p:nvSpPr>
          <p:cNvPr id="32" name="object 32"/>
          <p:cNvSpPr/>
          <p:nvPr/>
        </p:nvSpPr>
        <p:spPr>
          <a:xfrm>
            <a:off x="4886650" y="3497613"/>
            <a:ext cx="81243" cy="81243"/>
          </a:xfrm>
          <a:custGeom>
            <a:avLst/>
            <a:gdLst/>
            <a:ahLst/>
            <a:cxnLst/>
            <a:rect l="l" t="t" r="r" b="b"/>
            <a:pathLst>
              <a:path w="92075" h="92075">
                <a:moveTo>
                  <a:pt x="30492" y="76225"/>
                </a:moveTo>
                <a:lnTo>
                  <a:pt x="21348" y="76225"/>
                </a:lnTo>
                <a:lnTo>
                  <a:pt x="21348" y="91478"/>
                </a:lnTo>
                <a:lnTo>
                  <a:pt x="30492" y="76225"/>
                </a:lnTo>
                <a:close/>
              </a:path>
              <a:path w="92075" h="92075">
                <a:moveTo>
                  <a:pt x="18300" y="15239"/>
                </a:moveTo>
                <a:lnTo>
                  <a:pt x="21348" y="33540"/>
                </a:lnTo>
                <a:lnTo>
                  <a:pt x="6108" y="33540"/>
                </a:lnTo>
                <a:lnTo>
                  <a:pt x="15252" y="48780"/>
                </a:lnTo>
                <a:lnTo>
                  <a:pt x="0" y="54889"/>
                </a:lnTo>
                <a:lnTo>
                  <a:pt x="15252" y="64033"/>
                </a:lnTo>
                <a:lnTo>
                  <a:pt x="6108" y="76225"/>
                </a:lnTo>
                <a:lnTo>
                  <a:pt x="30492" y="76225"/>
                </a:lnTo>
                <a:lnTo>
                  <a:pt x="36588" y="82334"/>
                </a:lnTo>
                <a:lnTo>
                  <a:pt x="42697" y="73177"/>
                </a:lnTo>
                <a:lnTo>
                  <a:pt x="50318" y="73177"/>
                </a:lnTo>
                <a:lnTo>
                  <a:pt x="51841" y="67081"/>
                </a:lnTo>
                <a:lnTo>
                  <a:pt x="62509" y="67081"/>
                </a:lnTo>
                <a:lnTo>
                  <a:pt x="60985" y="60985"/>
                </a:lnTo>
                <a:lnTo>
                  <a:pt x="76996" y="60985"/>
                </a:lnTo>
                <a:lnTo>
                  <a:pt x="70129" y="51841"/>
                </a:lnTo>
                <a:lnTo>
                  <a:pt x="76238" y="45732"/>
                </a:lnTo>
                <a:lnTo>
                  <a:pt x="73177" y="39636"/>
                </a:lnTo>
                <a:lnTo>
                  <a:pt x="91478" y="27444"/>
                </a:lnTo>
                <a:lnTo>
                  <a:pt x="36588" y="27444"/>
                </a:lnTo>
                <a:lnTo>
                  <a:pt x="18300" y="15239"/>
                </a:lnTo>
                <a:close/>
              </a:path>
              <a:path w="92075" h="92075">
                <a:moveTo>
                  <a:pt x="50318" y="73177"/>
                </a:moveTo>
                <a:lnTo>
                  <a:pt x="42697" y="73177"/>
                </a:lnTo>
                <a:lnTo>
                  <a:pt x="48793" y="79286"/>
                </a:lnTo>
                <a:lnTo>
                  <a:pt x="50318" y="73177"/>
                </a:lnTo>
                <a:close/>
              </a:path>
              <a:path w="92075" h="92075">
                <a:moveTo>
                  <a:pt x="62509" y="67081"/>
                </a:moveTo>
                <a:lnTo>
                  <a:pt x="51841" y="67081"/>
                </a:lnTo>
                <a:lnTo>
                  <a:pt x="64033" y="73177"/>
                </a:lnTo>
                <a:lnTo>
                  <a:pt x="62509" y="67081"/>
                </a:lnTo>
                <a:close/>
              </a:path>
              <a:path w="92075" h="92075">
                <a:moveTo>
                  <a:pt x="76996" y="60985"/>
                </a:moveTo>
                <a:lnTo>
                  <a:pt x="60985" y="60985"/>
                </a:lnTo>
                <a:lnTo>
                  <a:pt x="79286" y="64033"/>
                </a:lnTo>
                <a:lnTo>
                  <a:pt x="76996" y="60985"/>
                </a:lnTo>
                <a:close/>
              </a:path>
              <a:path w="92075" h="92075">
                <a:moveTo>
                  <a:pt x="39649" y="6096"/>
                </a:moveTo>
                <a:lnTo>
                  <a:pt x="36588" y="27444"/>
                </a:lnTo>
                <a:lnTo>
                  <a:pt x="70129" y="27444"/>
                </a:lnTo>
                <a:lnTo>
                  <a:pt x="71350" y="24396"/>
                </a:lnTo>
                <a:lnTo>
                  <a:pt x="60985" y="24396"/>
                </a:lnTo>
                <a:lnTo>
                  <a:pt x="60985" y="18287"/>
                </a:lnTo>
                <a:lnTo>
                  <a:pt x="48793" y="18287"/>
                </a:lnTo>
                <a:lnTo>
                  <a:pt x="39649" y="6096"/>
                </a:lnTo>
                <a:close/>
              </a:path>
              <a:path w="92075" h="92075">
                <a:moveTo>
                  <a:pt x="76238" y="12192"/>
                </a:moveTo>
                <a:lnTo>
                  <a:pt x="60985" y="24396"/>
                </a:lnTo>
                <a:lnTo>
                  <a:pt x="71350" y="24396"/>
                </a:lnTo>
                <a:lnTo>
                  <a:pt x="76238" y="12192"/>
                </a:lnTo>
                <a:close/>
              </a:path>
              <a:path w="92075" h="92075">
                <a:moveTo>
                  <a:pt x="60985" y="0"/>
                </a:moveTo>
                <a:lnTo>
                  <a:pt x="48793" y="18287"/>
                </a:lnTo>
                <a:lnTo>
                  <a:pt x="60985" y="18287"/>
                </a:lnTo>
                <a:lnTo>
                  <a:pt x="60985" y="0"/>
                </a:lnTo>
                <a:close/>
              </a:path>
            </a:pathLst>
          </a:custGeom>
          <a:solidFill>
            <a:srgbClr val="FFFFFF"/>
          </a:solidFill>
        </p:spPr>
        <p:txBody>
          <a:bodyPr wrap="square" lIns="0" tIns="0" rIns="0" bIns="0" rtlCol="0"/>
          <a:lstStyle/>
          <a:p>
            <a:endParaRPr sz="1588"/>
          </a:p>
        </p:txBody>
      </p:sp>
      <p:sp>
        <p:nvSpPr>
          <p:cNvPr id="33" name="object 33"/>
          <p:cNvSpPr/>
          <p:nvPr/>
        </p:nvSpPr>
        <p:spPr>
          <a:xfrm>
            <a:off x="4921634" y="3502992"/>
            <a:ext cx="16249" cy="19050"/>
          </a:xfrm>
          <a:custGeom>
            <a:avLst/>
            <a:gdLst/>
            <a:ahLst/>
            <a:cxnLst/>
            <a:rect l="l" t="t" r="r" b="b"/>
            <a:pathLst>
              <a:path w="18414" h="21589">
                <a:moveTo>
                  <a:pt x="9143" y="0"/>
                </a:moveTo>
                <a:lnTo>
                  <a:pt x="0" y="0"/>
                </a:lnTo>
                <a:lnTo>
                  <a:pt x="0" y="9143"/>
                </a:lnTo>
                <a:lnTo>
                  <a:pt x="9143" y="21348"/>
                </a:lnTo>
                <a:lnTo>
                  <a:pt x="18287" y="21348"/>
                </a:lnTo>
                <a:lnTo>
                  <a:pt x="18287" y="12191"/>
                </a:lnTo>
                <a:lnTo>
                  <a:pt x="9143" y="0"/>
                </a:lnTo>
                <a:close/>
              </a:path>
            </a:pathLst>
          </a:custGeom>
          <a:solidFill>
            <a:srgbClr val="FF2800"/>
          </a:solidFill>
        </p:spPr>
        <p:txBody>
          <a:bodyPr wrap="square" lIns="0" tIns="0" rIns="0" bIns="0" rtlCol="0"/>
          <a:lstStyle/>
          <a:p>
            <a:endParaRPr sz="1588"/>
          </a:p>
        </p:txBody>
      </p:sp>
      <p:sp>
        <p:nvSpPr>
          <p:cNvPr id="34" name="object 34"/>
          <p:cNvSpPr/>
          <p:nvPr/>
        </p:nvSpPr>
        <p:spPr>
          <a:xfrm>
            <a:off x="4918933" y="3502993"/>
            <a:ext cx="11206" cy="27454"/>
          </a:xfrm>
          <a:custGeom>
            <a:avLst/>
            <a:gdLst/>
            <a:ahLst/>
            <a:cxnLst/>
            <a:rect l="l" t="t" r="r" b="b"/>
            <a:pathLst>
              <a:path w="12700" h="31114">
                <a:moveTo>
                  <a:pt x="12204" y="0"/>
                </a:moveTo>
                <a:lnTo>
                  <a:pt x="3060" y="0"/>
                </a:lnTo>
                <a:lnTo>
                  <a:pt x="0" y="21348"/>
                </a:lnTo>
                <a:lnTo>
                  <a:pt x="0" y="30492"/>
                </a:lnTo>
                <a:lnTo>
                  <a:pt x="9156" y="30492"/>
                </a:lnTo>
                <a:lnTo>
                  <a:pt x="12204" y="9143"/>
                </a:lnTo>
                <a:lnTo>
                  <a:pt x="12204" y="0"/>
                </a:lnTo>
                <a:close/>
              </a:path>
            </a:pathLst>
          </a:custGeom>
          <a:solidFill>
            <a:srgbClr val="FF2800"/>
          </a:solidFill>
        </p:spPr>
        <p:txBody>
          <a:bodyPr wrap="square" lIns="0" tIns="0" rIns="0" bIns="0" rtlCol="0"/>
          <a:lstStyle/>
          <a:p>
            <a:endParaRPr sz="1588"/>
          </a:p>
        </p:txBody>
      </p:sp>
      <p:sp>
        <p:nvSpPr>
          <p:cNvPr id="35" name="object 35"/>
          <p:cNvSpPr/>
          <p:nvPr/>
        </p:nvSpPr>
        <p:spPr>
          <a:xfrm>
            <a:off x="4902797" y="3511061"/>
            <a:ext cx="24653" cy="19050"/>
          </a:xfrm>
          <a:custGeom>
            <a:avLst/>
            <a:gdLst/>
            <a:ahLst/>
            <a:cxnLst/>
            <a:rect l="l" t="t" r="r" b="b"/>
            <a:pathLst>
              <a:path w="27939" h="21589">
                <a:moveTo>
                  <a:pt x="9144" y="0"/>
                </a:moveTo>
                <a:lnTo>
                  <a:pt x="0" y="0"/>
                </a:lnTo>
                <a:lnTo>
                  <a:pt x="0" y="9156"/>
                </a:lnTo>
                <a:lnTo>
                  <a:pt x="18287" y="21348"/>
                </a:lnTo>
                <a:lnTo>
                  <a:pt x="27444" y="21348"/>
                </a:lnTo>
                <a:lnTo>
                  <a:pt x="27444" y="12204"/>
                </a:lnTo>
                <a:lnTo>
                  <a:pt x="9144" y="0"/>
                </a:lnTo>
                <a:close/>
              </a:path>
            </a:pathLst>
          </a:custGeom>
          <a:solidFill>
            <a:srgbClr val="FF2800"/>
          </a:solidFill>
        </p:spPr>
        <p:txBody>
          <a:bodyPr wrap="square" lIns="0" tIns="0" rIns="0" bIns="0" rtlCol="0"/>
          <a:lstStyle/>
          <a:p>
            <a:endParaRPr sz="1588"/>
          </a:p>
        </p:txBody>
      </p:sp>
      <p:sp>
        <p:nvSpPr>
          <p:cNvPr id="36" name="object 36"/>
          <p:cNvSpPr/>
          <p:nvPr/>
        </p:nvSpPr>
        <p:spPr>
          <a:xfrm>
            <a:off x="4902797" y="3511061"/>
            <a:ext cx="11206" cy="24653"/>
          </a:xfrm>
          <a:custGeom>
            <a:avLst/>
            <a:gdLst/>
            <a:ahLst/>
            <a:cxnLst/>
            <a:rect l="l" t="t" r="r" b="b"/>
            <a:pathLst>
              <a:path w="12700" h="27939">
                <a:moveTo>
                  <a:pt x="9144" y="0"/>
                </a:moveTo>
                <a:lnTo>
                  <a:pt x="0" y="0"/>
                </a:lnTo>
                <a:lnTo>
                  <a:pt x="0" y="9156"/>
                </a:lnTo>
                <a:lnTo>
                  <a:pt x="3048" y="27444"/>
                </a:lnTo>
                <a:lnTo>
                  <a:pt x="12192" y="27444"/>
                </a:lnTo>
                <a:lnTo>
                  <a:pt x="12192" y="18300"/>
                </a:lnTo>
                <a:lnTo>
                  <a:pt x="9144" y="0"/>
                </a:lnTo>
                <a:close/>
              </a:path>
            </a:pathLst>
          </a:custGeom>
          <a:solidFill>
            <a:srgbClr val="FF2800"/>
          </a:solidFill>
        </p:spPr>
        <p:txBody>
          <a:bodyPr wrap="square" lIns="0" tIns="0" rIns="0" bIns="0" rtlCol="0"/>
          <a:lstStyle/>
          <a:p>
            <a:endParaRPr sz="1588"/>
          </a:p>
        </p:txBody>
      </p:sp>
      <p:sp>
        <p:nvSpPr>
          <p:cNvPr id="37" name="object 37"/>
          <p:cNvSpPr/>
          <p:nvPr/>
        </p:nvSpPr>
        <p:spPr>
          <a:xfrm>
            <a:off x="4892031" y="3531246"/>
            <a:ext cx="21851" cy="0"/>
          </a:xfrm>
          <a:custGeom>
            <a:avLst/>
            <a:gdLst/>
            <a:ahLst/>
            <a:cxnLst/>
            <a:rect l="l" t="t" r="r" b="b"/>
            <a:pathLst>
              <a:path w="24764">
                <a:moveTo>
                  <a:pt x="0" y="0"/>
                </a:moveTo>
                <a:lnTo>
                  <a:pt x="24393" y="0"/>
                </a:lnTo>
              </a:path>
            </a:pathLst>
          </a:custGeom>
          <a:ln w="9148">
            <a:solidFill>
              <a:srgbClr val="FF2800"/>
            </a:solidFill>
          </a:ln>
        </p:spPr>
        <p:txBody>
          <a:bodyPr wrap="square" lIns="0" tIns="0" rIns="0" bIns="0" rtlCol="0"/>
          <a:lstStyle/>
          <a:p>
            <a:endParaRPr sz="1588"/>
          </a:p>
        </p:txBody>
      </p:sp>
      <p:sp>
        <p:nvSpPr>
          <p:cNvPr id="38" name="object 38"/>
          <p:cNvSpPr/>
          <p:nvPr/>
        </p:nvSpPr>
        <p:spPr>
          <a:xfrm>
            <a:off x="4892039" y="3527208"/>
            <a:ext cx="16249" cy="21851"/>
          </a:xfrm>
          <a:custGeom>
            <a:avLst/>
            <a:gdLst/>
            <a:ahLst/>
            <a:cxnLst/>
            <a:rect l="l" t="t" r="r" b="b"/>
            <a:pathLst>
              <a:path w="18414" h="24764">
                <a:moveTo>
                  <a:pt x="9143" y="0"/>
                </a:moveTo>
                <a:lnTo>
                  <a:pt x="0" y="0"/>
                </a:lnTo>
                <a:lnTo>
                  <a:pt x="0" y="9143"/>
                </a:lnTo>
                <a:lnTo>
                  <a:pt x="9143" y="24396"/>
                </a:lnTo>
                <a:lnTo>
                  <a:pt x="18287" y="24396"/>
                </a:lnTo>
                <a:lnTo>
                  <a:pt x="18287" y="15239"/>
                </a:lnTo>
                <a:lnTo>
                  <a:pt x="9143" y="0"/>
                </a:lnTo>
                <a:close/>
              </a:path>
            </a:pathLst>
          </a:custGeom>
          <a:solidFill>
            <a:srgbClr val="FF2800"/>
          </a:solidFill>
        </p:spPr>
        <p:txBody>
          <a:bodyPr wrap="square" lIns="0" tIns="0" rIns="0" bIns="0" rtlCol="0"/>
          <a:lstStyle/>
          <a:p>
            <a:endParaRPr sz="1588"/>
          </a:p>
        </p:txBody>
      </p:sp>
      <p:sp>
        <p:nvSpPr>
          <p:cNvPr id="39" name="object 39"/>
          <p:cNvSpPr/>
          <p:nvPr/>
        </p:nvSpPr>
        <p:spPr>
          <a:xfrm>
            <a:off x="4886650" y="3540655"/>
            <a:ext cx="21851" cy="14007"/>
          </a:xfrm>
          <a:custGeom>
            <a:avLst/>
            <a:gdLst/>
            <a:ahLst/>
            <a:cxnLst/>
            <a:rect l="l" t="t" r="r" b="b"/>
            <a:pathLst>
              <a:path w="24764" h="15875">
                <a:moveTo>
                  <a:pt x="24396" y="0"/>
                </a:moveTo>
                <a:lnTo>
                  <a:pt x="15252" y="0"/>
                </a:lnTo>
                <a:lnTo>
                  <a:pt x="0" y="6108"/>
                </a:lnTo>
                <a:lnTo>
                  <a:pt x="0" y="15252"/>
                </a:lnTo>
                <a:lnTo>
                  <a:pt x="9156" y="15252"/>
                </a:lnTo>
                <a:lnTo>
                  <a:pt x="24396" y="9156"/>
                </a:lnTo>
                <a:lnTo>
                  <a:pt x="24396" y="0"/>
                </a:lnTo>
                <a:close/>
              </a:path>
            </a:pathLst>
          </a:custGeom>
          <a:solidFill>
            <a:srgbClr val="FF2800"/>
          </a:solidFill>
        </p:spPr>
        <p:txBody>
          <a:bodyPr wrap="square" lIns="0" tIns="0" rIns="0" bIns="0" rtlCol="0"/>
          <a:lstStyle/>
          <a:p>
            <a:endParaRPr sz="1588"/>
          </a:p>
        </p:txBody>
      </p:sp>
      <p:sp>
        <p:nvSpPr>
          <p:cNvPr id="40" name="object 40"/>
          <p:cNvSpPr/>
          <p:nvPr/>
        </p:nvSpPr>
        <p:spPr>
          <a:xfrm>
            <a:off x="4886650" y="3546045"/>
            <a:ext cx="21851" cy="16249"/>
          </a:xfrm>
          <a:custGeom>
            <a:avLst/>
            <a:gdLst/>
            <a:ahLst/>
            <a:cxnLst/>
            <a:rect l="l" t="t" r="r" b="b"/>
            <a:pathLst>
              <a:path w="24764" h="18414">
                <a:moveTo>
                  <a:pt x="9156" y="0"/>
                </a:moveTo>
                <a:lnTo>
                  <a:pt x="0" y="0"/>
                </a:lnTo>
                <a:lnTo>
                  <a:pt x="0" y="9144"/>
                </a:lnTo>
                <a:lnTo>
                  <a:pt x="15252" y="18287"/>
                </a:lnTo>
                <a:lnTo>
                  <a:pt x="24396" y="18287"/>
                </a:lnTo>
                <a:lnTo>
                  <a:pt x="24396" y="9144"/>
                </a:lnTo>
                <a:lnTo>
                  <a:pt x="9156" y="0"/>
                </a:lnTo>
                <a:close/>
              </a:path>
            </a:pathLst>
          </a:custGeom>
          <a:solidFill>
            <a:srgbClr val="FF2800"/>
          </a:solidFill>
        </p:spPr>
        <p:txBody>
          <a:bodyPr wrap="square" lIns="0" tIns="0" rIns="0" bIns="0" rtlCol="0"/>
          <a:lstStyle/>
          <a:p>
            <a:endParaRPr sz="1588"/>
          </a:p>
        </p:txBody>
      </p:sp>
      <p:sp>
        <p:nvSpPr>
          <p:cNvPr id="41" name="object 41"/>
          <p:cNvSpPr/>
          <p:nvPr/>
        </p:nvSpPr>
        <p:spPr>
          <a:xfrm>
            <a:off x="4892039" y="3554113"/>
            <a:ext cx="16249" cy="19050"/>
          </a:xfrm>
          <a:custGeom>
            <a:avLst/>
            <a:gdLst/>
            <a:ahLst/>
            <a:cxnLst/>
            <a:rect l="l" t="t" r="r" b="b"/>
            <a:pathLst>
              <a:path w="18414" h="21589">
                <a:moveTo>
                  <a:pt x="18287" y="0"/>
                </a:moveTo>
                <a:lnTo>
                  <a:pt x="9143" y="0"/>
                </a:lnTo>
                <a:lnTo>
                  <a:pt x="0" y="12191"/>
                </a:lnTo>
                <a:lnTo>
                  <a:pt x="0" y="21348"/>
                </a:lnTo>
                <a:lnTo>
                  <a:pt x="9143" y="21348"/>
                </a:lnTo>
                <a:lnTo>
                  <a:pt x="18287" y="9143"/>
                </a:lnTo>
                <a:lnTo>
                  <a:pt x="18287" y="0"/>
                </a:lnTo>
                <a:close/>
              </a:path>
            </a:pathLst>
          </a:custGeom>
          <a:solidFill>
            <a:srgbClr val="FF2800"/>
          </a:solidFill>
        </p:spPr>
        <p:txBody>
          <a:bodyPr wrap="square" lIns="0" tIns="0" rIns="0" bIns="0" rtlCol="0"/>
          <a:lstStyle/>
          <a:p>
            <a:endParaRPr sz="1588"/>
          </a:p>
        </p:txBody>
      </p:sp>
      <p:sp>
        <p:nvSpPr>
          <p:cNvPr id="42" name="object 42"/>
          <p:cNvSpPr/>
          <p:nvPr/>
        </p:nvSpPr>
        <p:spPr>
          <a:xfrm>
            <a:off x="4892031" y="3568915"/>
            <a:ext cx="21851" cy="0"/>
          </a:xfrm>
          <a:custGeom>
            <a:avLst/>
            <a:gdLst/>
            <a:ahLst/>
            <a:cxnLst/>
            <a:rect l="l" t="t" r="r" b="b"/>
            <a:pathLst>
              <a:path w="24764">
                <a:moveTo>
                  <a:pt x="0" y="0"/>
                </a:moveTo>
                <a:lnTo>
                  <a:pt x="24393" y="0"/>
                </a:lnTo>
              </a:path>
            </a:pathLst>
          </a:custGeom>
          <a:ln w="9148">
            <a:solidFill>
              <a:srgbClr val="FF2800"/>
            </a:solidFill>
          </a:ln>
        </p:spPr>
        <p:txBody>
          <a:bodyPr wrap="square" lIns="0" tIns="0" rIns="0" bIns="0" rtlCol="0"/>
          <a:lstStyle/>
          <a:p>
            <a:endParaRPr sz="1588"/>
          </a:p>
        </p:txBody>
      </p:sp>
      <p:sp>
        <p:nvSpPr>
          <p:cNvPr id="43" name="object 43"/>
          <p:cNvSpPr/>
          <p:nvPr/>
        </p:nvSpPr>
        <p:spPr>
          <a:xfrm>
            <a:off x="4909519" y="3564880"/>
            <a:ext cx="0" cy="21851"/>
          </a:xfrm>
          <a:custGeom>
            <a:avLst/>
            <a:gdLst/>
            <a:ahLst/>
            <a:cxnLst/>
            <a:rect l="l" t="t" r="r" b="b"/>
            <a:pathLst>
              <a:path h="24764">
                <a:moveTo>
                  <a:pt x="0" y="0"/>
                </a:moveTo>
                <a:lnTo>
                  <a:pt x="0" y="24395"/>
                </a:lnTo>
              </a:path>
            </a:pathLst>
          </a:custGeom>
          <a:ln w="9147">
            <a:solidFill>
              <a:srgbClr val="FF2800"/>
            </a:solidFill>
          </a:ln>
        </p:spPr>
        <p:txBody>
          <a:bodyPr wrap="square" lIns="0" tIns="0" rIns="0" bIns="0" rtlCol="0"/>
          <a:lstStyle/>
          <a:p>
            <a:endParaRPr sz="1588"/>
          </a:p>
        </p:txBody>
      </p:sp>
      <p:sp>
        <p:nvSpPr>
          <p:cNvPr id="44" name="object 44"/>
          <p:cNvSpPr/>
          <p:nvPr/>
        </p:nvSpPr>
        <p:spPr>
          <a:xfrm>
            <a:off x="4905487" y="3564872"/>
            <a:ext cx="16249" cy="21851"/>
          </a:xfrm>
          <a:custGeom>
            <a:avLst/>
            <a:gdLst/>
            <a:ahLst/>
            <a:cxnLst/>
            <a:rect l="l" t="t" r="r" b="b"/>
            <a:pathLst>
              <a:path w="18414" h="24764">
                <a:moveTo>
                  <a:pt x="18300" y="0"/>
                </a:moveTo>
                <a:lnTo>
                  <a:pt x="9144" y="0"/>
                </a:lnTo>
                <a:lnTo>
                  <a:pt x="0" y="15252"/>
                </a:lnTo>
                <a:lnTo>
                  <a:pt x="0" y="24396"/>
                </a:lnTo>
                <a:lnTo>
                  <a:pt x="9144" y="24396"/>
                </a:lnTo>
                <a:lnTo>
                  <a:pt x="18300" y="9156"/>
                </a:lnTo>
                <a:lnTo>
                  <a:pt x="18300" y="0"/>
                </a:lnTo>
                <a:close/>
              </a:path>
            </a:pathLst>
          </a:custGeom>
          <a:solidFill>
            <a:srgbClr val="FF2800"/>
          </a:solidFill>
        </p:spPr>
        <p:txBody>
          <a:bodyPr wrap="square" lIns="0" tIns="0" rIns="0" bIns="0" rtlCol="0"/>
          <a:lstStyle/>
          <a:p>
            <a:endParaRPr sz="1588"/>
          </a:p>
        </p:txBody>
      </p:sp>
      <p:sp>
        <p:nvSpPr>
          <p:cNvPr id="45" name="object 45"/>
          <p:cNvSpPr/>
          <p:nvPr/>
        </p:nvSpPr>
        <p:spPr>
          <a:xfrm>
            <a:off x="4913555" y="3564872"/>
            <a:ext cx="13447" cy="14007"/>
          </a:xfrm>
          <a:custGeom>
            <a:avLst/>
            <a:gdLst/>
            <a:ahLst/>
            <a:cxnLst/>
            <a:rect l="l" t="t" r="r" b="b"/>
            <a:pathLst>
              <a:path w="15239" h="15875">
                <a:moveTo>
                  <a:pt x="9156" y="0"/>
                </a:moveTo>
                <a:lnTo>
                  <a:pt x="0" y="0"/>
                </a:lnTo>
                <a:lnTo>
                  <a:pt x="0" y="9156"/>
                </a:lnTo>
                <a:lnTo>
                  <a:pt x="6095" y="15252"/>
                </a:lnTo>
                <a:lnTo>
                  <a:pt x="15252" y="15252"/>
                </a:lnTo>
                <a:lnTo>
                  <a:pt x="15252" y="6108"/>
                </a:lnTo>
                <a:lnTo>
                  <a:pt x="9156" y="0"/>
                </a:lnTo>
                <a:close/>
              </a:path>
            </a:pathLst>
          </a:custGeom>
          <a:solidFill>
            <a:srgbClr val="FF2800"/>
          </a:solidFill>
        </p:spPr>
        <p:txBody>
          <a:bodyPr wrap="square" lIns="0" tIns="0" rIns="0" bIns="0" rtlCol="0"/>
          <a:lstStyle/>
          <a:p>
            <a:endParaRPr sz="1588"/>
          </a:p>
        </p:txBody>
      </p:sp>
      <p:sp>
        <p:nvSpPr>
          <p:cNvPr id="46" name="object 46"/>
          <p:cNvSpPr/>
          <p:nvPr/>
        </p:nvSpPr>
        <p:spPr>
          <a:xfrm>
            <a:off x="4918934" y="3562182"/>
            <a:ext cx="14007" cy="16249"/>
          </a:xfrm>
          <a:custGeom>
            <a:avLst/>
            <a:gdLst/>
            <a:ahLst/>
            <a:cxnLst/>
            <a:rect l="l" t="t" r="r" b="b"/>
            <a:pathLst>
              <a:path w="15875" h="18414">
                <a:moveTo>
                  <a:pt x="15252" y="0"/>
                </a:moveTo>
                <a:lnTo>
                  <a:pt x="6108" y="0"/>
                </a:lnTo>
                <a:lnTo>
                  <a:pt x="0" y="9156"/>
                </a:lnTo>
                <a:lnTo>
                  <a:pt x="0" y="18300"/>
                </a:lnTo>
                <a:lnTo>
                  <a:pt x="9156" y="18300"/>
                </a:lnTo>
                <a:lnTo>
                  <a:pt x="15252" y="9156"/>
                </a:lnTo>
                <a:lnTo>
                  <a:pt x="15252" y="0"/>
                </a:lnTo>
                <a:close/>
              </a:path>
            </a:pathLst>
          </a:custGeom>
          <a:solidFill>
            <a:srgbClr val="FF2800"/>
          </a:solidFill>
        </p:spPr>
        <p:txBody>
          <a:bodyPr wrap="square" lIns="0" tIns="0" rIns="0" bIns="0" rtlCol="0"/>
          <a:lstStyle/>
          <a:p>
            <a:endParaRPr sz="1588"/>
          </a:p>
        </p:txBody>
      </p:sp>
      <p:sp>
        <p:nvSpPr>
          <p:cNvPr id="47" name="object 47"/>
          <p:cNvSpPr/>
          <p:nvPr/>
        </p:nvSpPr>
        <p:spPr>
          <a:xfrm>
            <a:off x="4924324" y="3562182"/>
            <a:ext cx="13447" cy="14007"/>
          </a:xfrm>
          <a:custGeom>
            <a:avLst/>
            <a:gdLst/>
            <a:ahLst/>
            <a:cxnLst/>
            <a:rect l="l" t="t" r="r" b="b"/>
            <a:pathLst>
              <a:path w="15239" h="15875">
                <a:moveTo>
                  <a:pt x="9144" y="0"/>
                </a:moveTo>
                <a:lnTo>
                  <a:pt x="0" y="0"/>
                </a:lnTo>
                <a:lnTo>
                  <a:pt x="0" y="9156"/>
                </a:lnTo>
                <a:lnTo>
                  <a:pt x="6096" y="15252"/>
                </a:lnTo>
                <a:lnTo>
                  <a:pt x="15240" y="15252"/>
                </a:lnTo>
                <a:lnTo>
                  <a:pt x="15240" y="6108"/>
                </a:lnTo>
                <a:lnTo>
                  <a:pt x="9144" y="0"/>
                </a:lnTo>
                <a:close/>
              </a:path>
            </a:pathLst>
          </a:custGeom>
          <a:solidFill>
            <a:srgbClr val="FF2800"/>
          </a:solidFill>
        </p:spPr>
        <p:txBody>
          <a:bodyPr wrap="square" lIns="0" tIns="0" rIns="0" bIns="0" rtlCol="0"/>
          <a:lstStyle/>
          <a:p>
            <a:endParaRPr sz="1588"/>
          </a:p>
        </p:txBody>
      </p:sp>
      <p:sp>
        <p:nvSpPr>
          <p:cNvPr id="48" name="object 48"/>
          <p:cNvSpPr/>
          <p:nvPr/>
        </p:nvSpPr>
        <p:spPr>
          <a:xfrm>
            <a:off x="4929702" y="3556803"/>
            <a:ext cx="11206" cy="19050"/>
          </a:xfrm>
          <a:custGeom>
            <a:avLst/>
            <a:gdLst/>
            <a:ahLst/>
            <a:cxnLst/>
            <a:rect l="l" t="t" r="r" b="b"/>
            <a:pathLst>
              <a:path w="12700" h="21589">
                <a:moveTo>
                  <a:pt x="12191" y="0"/>
                </a:moveTo>
                <a:lnTo>
                  <a:pt x="3048" y="0"/>
                </a:lnTo>
                <a:lnTo>
                  <a:pt x="0" y="12204"/>
                </a:lnTo>
                <a:lnTo>
                  <a:pt x="0" y="21348"/>
                </a:lnTo>
                <a:lnTo>
                  <a:pt x="9144" y="21348"/>
                </a:lnTo>
                <a:lnTo>
                  <a:pt x="12191" y="9144"/>
                </a:lnTo>
                <a:lnTo>
                  <a:pt x="12191" y="0"/>
                </a:lnTo>
                <a:close/>
              </a:path>
            </a:pathLst>
          </a:custGeom>
          <a:solidFill>
            <a:srgbClr val="FF2800"/>
          </a:solidFill>
        </p:spPr>
        <p:txBody>
          <a:bodyPr wrap="square" lIns="0" tIns="0" rIns="0" bIns="0" rtlCol="0"/>
          <a:lstStyle/>
          <a:p>
            <a:endParaRPr sz="1588"/>
          </a:p>
        </p:txBody>
      </p:sp>
      <p:sp>
        <p:nvSpPr>
          <p:cNvPr id="49" name="object 49"/>
          <p:cNvSpPr/>
          <p:nvPr/>
        </p:nvSpPr>
        <p:spPr>
          <a:xfrm>
            <a:off x="4932392" y="3556803"/>
            <a:ext cx="19050" cy="14007"/>
          </a:xfrm>
          <a:custGeom>
            <a:avLst/>
            <a:gdLst/>
            <a:ahLst/>
            <a:cxnLst/>
            <a:rect l="l" t="t" r="r" b="b"/>
            <a:pathLst>
              <a:path w="21589" h="15875">
                <a:moveTo>
                  <a:pt x="9143" y="0"/>
                </a:moveTo>
                <a:lnTo>
                  <a:pt x="0" y="0"/>
                </a:lnTo>
                <a:lnTo>
                  <a:pt x="0" y="9144"/>
                </a:lnTo>
                <a:lnTo>
                  <a:pt x="12191" y="15252"/>
                </a:lnTo>
                <a:lnTo>
                  <a:pt x="21336" y="15252"/>
                </a:lnTo>
                <a:lnTo>
                  <a:pt x="21336" y="6096"/>
                </a:lnTo>
                <a:lnTo>
                  <a:pt x="9143" y="0"/>
                </a:lnTo>
                <a:close/>
              </a:path>
            </a:pathLst>
          </a:custGeom>
          <a:solidFill>
            <a:srgbClr val="FF2800"/>
          </a:solidFill>
        </p:spPr>
        <p:txBody>
          <a:bodyPr wrap="square" lIns="0" tIns="0" rIns="0" bIns="0" rtlCol="0"/>
          <a:lstStyle/>
          <a:p>
            <a:endParaRPr sz="1588"/>
          </a:p>
        </p:txBody>
      </p:sp>
      <p:sp>
        <p:nvSpPr>
          <p:cNvPr id="50" name="object 50"/>
          <p:cNvSpPr/>
          <p:nvPr/>
        </p:nvSpPr>
        <p:spPr>
          <a:xfrm>
            <a:off x="4940460" y="3551424"/>
            <a:ext cx="11206" cy="19050"/>
          </a:xfrm>
          <a:custGeom>
            <a:avLst/>
            <a:gdLst/>
            <a:ahLst/>
            <a:cxnLst/>
            <a:rect l="l" t="t" r="r" b="b"/>
            <a:pathLst>
              <a:path w="12700" h="21589">
                <a:moveTo>
                  <a:pt x="9144" y="0"/>
                </a:moveTo>
                <a:lnTo>
                  <a:pt x="0" y="0"/>
                </a:lnTo>
                <a:lnTo>
                  <a:pt x="0" y="9143"/>
                </a:lnTo>
                <a:lnTo>
                  <a:pt x="3048" y="21348"/>
                </a:lnTo>
                <a:lnTo>
                  <a:pt x="12192" y="21348"/>
                </a:lnTo>
                <a:lnTo>
                  <a:pt x="12192" y="12191"/>
                </a:lnTo>
                <a:lnTo>
                  <a:pt x="9144" y="0"/>
                </a:lnTo>
                <a:close/>
              </a:path>
            </a:pathLst>
          </a:custGeom>
          <a:solidFill>
            <a:srgbClr val="FF2800"/>
          </a:solidFill>
        </p:spPr>
        <p:txBody>
          <a:bodyPr wrap="square" lIns="0" tIns="0" rIns="0" bIns="0" rtlCol="0"/>
          <a:lstStyle/>
          <a:p>
            <a:endParaRPr sz="1588"/>
          </a:p>
        </p:txBody>
      </p:sp>
      <p:sp>
        <p:nvSpPr>
          <p:cNvPr id="51" name="object 51"/>
          <p:cNvSpPr/>
          <p:nvPr/>
        </p:nvSpPr>
        <p:spPr>
          <a:xfrm>
            <a:off x="4940460" y="3551424"/>
            <a:ext cx="24653" cy="11206"/>
          </a:xfrm>
          <a:custGeom>
            <a:avLst/>
            <a:gdLst/>
            <a:ahLst/>
            <a:cxnLst/>
            <a:rect l="l" t="t" r="r" b="b"/>
            <a:pathLst>
              <a:path w="27939" h="12700">
                <a:moveTo>
                  <a:pt x="9144" y="0"/>
                </a:moveTo>
                <a:lnTo>
                  <a:pt x="0" y="0"/>
                </a:lnTo>
                <a:lnTo>
                  <a:pt x="0" y="9143"/>
                </a:lnTo>
                <a:lnTo>
                  <a:pt x="18300" y="12191"/>
                </a:lnTo>
                <a:lnTo>
                  <a:pt x="27444" y="12191"/>
                </a:lnTo>
                <a:lnTo>
                  <a:pt x="27444" y="3048"/>
                </a:lnTo>
                <a:lnTo>
                  <a:pt x="9144" y="0"/>
                </a:lnTo>
                <a:close/>
              </a:path>
            </a:pathLst>
          </a:custGeom>
          <a:solidFill>
            <a:srgbClr val="FF2800"/>
          </a:solidFill>
        </p:spPr>
        <p:txBody>
          <a:bodyPr wrap="square" lIns="0" tIns="0" rIns="0" bIns="0" rtlCol="0"/>
          <a:lstStyle/>
          <a:p>
            <a:endParaRPr sz="1588"/>
          </a:p>
        </p:txBody>
      </p:sp>
      <p:sp>
        <p:nvSpPr>
          <p:cNvPr id="52" name="object 52"/>
          <p:cNvSpPr/>
          <p:nvPr/>
        </p:nvSpPr>
        <p:spPr>
          <a:xfrm>
            <a:off x="4948528" y="3543356"/>
            <a:ext cx="16249" cy="19050"/>
          </a:xfrm>
          <a:custGeom>
            <a:avLst/>
            <a:gdLst/>
            <a:ahLst/>
            <a:cxnLst/>
            <a:rect l="l" t="t" r="r" b="b"/>
            <a:pathLst>
              <a:path w="18414" h="21589">
                <a:moveTo>
                  <a:pt x="9156" y="0"/>
                </a:moveTo>
                <a:lnTo>
                  <a:pt x="0" y="0"/>
                </a:lnTo>
                <a:lnTo>
                  <a:pt x="0" y="9144"/>
                </a:lnTo>
                <a:lnTo>
                  <a:pt x="9156" y="21336"/>
                </a:lnTo>
                <a:lnTo>
                  <a:pt x="18300" y="21336"/>
                </a:lnTo>
                <a:lnTo>
                  <a:pt x="18300" y="12192"/>
                </a:lnTo>
                <a:lnTo>
                  <a:pt x="9156" y="0"/>
                </a:lnTo>
                <a:close/>
              </a:path>
            </a:pathLst>
          </a:custGeom>
          <a:solidFill>
            <a:srgbClr val="FF2800"/>
          </a:solidFill>
        </p:spPr>
        <p:txBody>
          <a:bodyPr wrap="square" lIns="0" tIns="0" rIns="0" bIns="0" rtlCol="0"/>
          <a:lstStyle/>
          <a:p>
            <a:endParaRPr sz="1588"/>
          </a:p>
        </p:txBody>
      </p:sp>
      <p:sp>
        <p:nvSpPr>
          <p:cNvPr id="53" name="object 53"/>
          <p:cNvSpPr/>
          <p:nvPr/>
        </p:nvSpPr>
        <p:spPr>
          <a:xfrm>
            <a:off x="4948529" y="3537966"/>
            <a:ext cx="14007" cy="14007"/>
          </a:xfrm>
          <a:custGeom>
            <a:avLst/>
            <a:gdLst/>
            <a:ahLst/>
            <a:cxnLst/>
            <a:rect l="l" t="t" r="r" b="b"/>
            <a:pathLst>
              <a:path w="15875" h="15875">
                <a:moveTo>
                  <a:pt x="15252" y="0"/>
                </a:moveTo>
                <a:lnTo>
                  <a:pt x="6108" y="0"/>
                </a:lnTo>
                <a:lnTo>
                  <a:pt x="0" y="6108"/>
                </a:lnTo>
                <a:lnTo>
                  <a:pt x="0" y="15252"/>
                </a:lnTo>
                <a:lnTo>
                  <a:pt x="9156" y="15252"/>
                </a:lnTo>
                <a:lnTo>
                  <a:pt x="15252" y="9156"/>
                </a:lnTo>
                <a:lnTo>
                  <a:pt x="15252" y="0"/>
                </a:lnTo>
                <a:close/>
              </a:path>
            </a:pathLst>
          </a:custGeom>
          <a:solidFill>
            <a:srgbClr val="FF2800"/>
          </a:solidFill>
        </p:spPr>
        <p:txBody>
          <a:bodyPr wrap="square" lIns="0" tIns="0" rIns="0" bIns="0" rtlCol="0"/>
          <a:lstStyle/>
          <a:p>
            <a:endParaRPr sz="1588"/>
          </a:p>
        </p:txBody>
      </p:sp>
      <p:sp>
        <p:nvSpPr>
          <p:cNvPr id="54" name="object 54"/>
          <p:cNvSpPr/>
          <p:nvPr/>
        </p:nvSpPr>
        <p:spPr>
          <a:xfrm>
            <a:off x="4951218" y="3532587"/>
            <a:ext cx="11206" cy="13447"/>
          </a:xfrm>
          <a:custGeom>
            <a:avLst/>
            <a:gdLst/>
            <a:ahLst/>
            <a:cxnLst/>
            <a:rect l="l" t="t" r="r" b="b"/>
            <a:pathLst>
              <a:path w="12700" h="15239">
                <a:moveTo>
                  <a:pt x="9156" y="0"/>
                </a:moveTo>
                <a:lnTo>
                  <a:pt x="0" y="0"/>
                </a:lnTo>
                <a:lnTo>
                  <a:pt x="0" y="9143"/>
                </a:lnTo>
                <a:lnTo>
                  <a:pt x="3060" y="15252"/>
                </a:lnTo>
                <a:lnTo>
                  <a:pt x="12204" y="15252"/>
                </a:lnTo>
                <a:lnTo>
                  <a:pt x="12204" y="6095"/>
                </a:lnTo>
                <a:lnTo>
                  <a:pt x="9156" y="0"/>
                </a:lnTo>
                <a:close/>
              </a:path>
            </a:pathLst>
          </a:custGeom>
          <a:solidFill>
            <a:srgbClr val="FF2800"/>
          </a:solidFill>
        </p:spPr>
        <p:txBody>
          <a:bodyPr wrap="square" lIns="0" tIns="0" rIns="0" bIns="0" rtlCol="0"/>
          <a:lstStyle/>
          <a:p>
            <a:endParaRPr sz="1588"/>
          </a:p>
        </p:txBody>
      </p:sp>
      <p:sp>
        <p:nvSpPr>
          <p:cNvPr id="55" name="object 55"/>
          <p:cNvSpPr/>
          <p:nvPr/>
        </p:nvSpPr>
        <p:spPr>
          <a:xfrm>
            <a:off x="4951218" y="3521829"/>
            <a:ext cx="24653" cy="19050"/>
          </a:xfrm>
          <a:custGeom>
            <a:avLst/>
            <a:gdLst/>
            <a:ahLst/>
            <a:cxnLst/>
            <a:rect l="l" t="t" r="r" b="b"/>
            <a:pathLst>
              <a:path w="27939" h="21589">
                <a:moveTo>
                  <a:pt x="27444" y="0"/>
                </a:moveTo>
                <a:lnTo>
                  <a:pt x="18300" y="0"/>
                </a:lnTo>
                <a:lnTo>
                  <a:pt x="0" y="12192"/>
                </a:lnTo>
                <a:lnTo>
                  <a:pt x="0" y="21336"/>
                </a:lnTo>
                <a:lnTo>
                  <a:pt x="9156" y="21336"/>
                </a:lnTo>
                <a:lnTo>
                  <a:pt x="27444" y="9144"/>
                </a:lnTo>
                <a:lnTo>
                  <a:pt x="27444" y="0"/>
                </a:lnTo>
                <a:close/>
              </a:path>
            </a:pathLst>
          </a:custGeom>
          <a:solidFill>
            <a:srgbClr val="FF2800"/>
          </a:solidFill>
        </p:spPr>
        <p:txBody>
          <a:bodyPr wrap="square" lIns="0" tIns="0" rIns="0" bIns="0" rtlCol="0"/>
          <a:lstStyle/>
          <a:p>
            <a:endParaRPr sz="1588"/>
          </a:p>
        </p:txBody>
      </p:sp>
      <p:sp>
        <p:nvSpPr>
          <p:cNvPr id="56" name="object 56"/>
          <p:cNvSpPr/>
          <p:nvPr/>
        </p:nvSpPr>
        <p:spPr>
          <a:xfrm>
            <a:off x="4948529" y="3525865"/>
            <a:ext cx="26894" cy="0"/>
          </a:xfrm>
          <a:custGeom>
            <a:avLst/>
            <a:gdLst/>
            <a:ahLst/>
            <a:cxnLst/>
            <a:rect l="l" t="t" r="r" b="b"/>
            <a:pathLst>
              <a:path w="30479">
                <a:moveTo>
                  <a:pt x="0" y="0"/>
                </a:moveTo>
                <a:lnTo>
                  <a:pt x="30491" y="0"/>
                </a:lnTo>
              </a:path>
            </a:pathLst>
          </a:custGeom>
          <a:ln w="9148">
            <a:solidFill>
              <a:srgbClr val="FF2800"/>
            </a:solidFill>
          </a:ln>
        </p:spPr>
        <p:txBody>
          <a:bodyPr wrap="square" lIns="0" tIns="0" rIns="0" bIns="0" rtlCol="0"/>
          <a:lstStyle/>
          <a:p>
            <a:endParaRPr sz="1588"/>
          </a:p>
        </p:txBody>
      </p:sp>
      <p:sp>
        <p:nvSpPr>
          <p:cNvPr id="57" name="object 57"/>
          <p:cNvSpPr/>
          <p:nvPr/>
        </p:nvSpPr>
        <p:spPr>
          <a:xfrm>
            <a:off x="4948529" y="3508372"/>
            <a:ext cx="14007" cy="21851"/>
          </a:xfrm>
          <a:custGeom>
            <a:avLst/>
            <a:gdLst/>
            <a:ahLst/>
            <a:cxnLst/>
            <a:rect l="l" t="t" r="r" b="b"/>
            <a:pathLst>
              <a:path w="15875" h="24764">
                <a:moveTo>
                  <a:pt x="15252" y="0"/>
                </a:moveTo>
                <a:lnTo>
                  <a:pt x="6108" y="0"/>
                </a:lnTo>
                <a:lnTo>
                  <a:pt x="0" y="15252"/>
                </a:lnTo>
                <a:lnTo>
                  <a:pt x="0" y="24396"/>
                </a:lnTo>
                <a:lnTo>
                  <a:pt x="9156" y="24396"/>
                </a:lnTo>
                <a:lnTo>
                  <a:pt x="15252" y="9143"/>
                </a:lnTo>
                <a:lnTo>
                  <a:pt x="15252" y="0"/>
                </a:lnTo>
                <a:close/>
              </a:path>
            </a:pathLst>
          </a:custGeom>
          <a:solidFill>
            <a:srgbClr val="FF2800"/>
          </a:solidFill>
        </p:spPr>
        <p:txBody>
          <a:bodyPr wrap="square" lIns="0" tIns="0" rIns="0" bIns="0" rtlCol="0"/>
          <a:lstStyle/>
          <a:p>
            <a:endParaRPr sz="1588"/>
          </a:p>
        </p:txBody>
      </p:sp>
      <p:sp>
        <p:nvSpPr>
          <p:cNvPr id="58" name="object 58"/>
          <p:cNvSpPr/>
          <p:nvPr/>
        </p:nvSpPr>
        <p:spPr>
          <a:xfrm>
            <a:off x="4940461" y="3508371"/>
            <a:ext cx="21851" cy="19050"/>
          </a:xfrm>
          <a:custGeom>
            <a:avLst/>
            <a:gdLst/>
            <a:ahLst/>
            <a:cxnLst/>
            <a:rect l="l" t="t" r="r" b="b"/>
            <a:pathLst>
              <a:path w="24764" h="21589">
                <a:moveTo>
                  <a:pt x="24396" y="0"/>
                </a:moveTo>
                <a:lnTo>
                  <a:pt x="15252" y="0"/>
                </a:lnTo>
                <a:lnTo>
                  <a:pt x="0" y="12204"/>
                </a:lnTo>
                <a:lnTo>
                  <a:pt x="0" y="21348"/>
                </a:lnTo>
                <a:lnTo>
                  <a:pt x="9144" y="21348"/>
                </a:lnTo>
                <a:lnTo>
                  <a:pt x="24396" y="9143"/>
                </a:lnTo>
                <a:lnTo>
                  <a:pt x="24396" y="0"/>
                </a:lnTo>
                <a:close/>
              </a:path>
            </a:pathLst>
          </a:custGeom>
          <a:solidFill>
            <a:srgbClr val="FF2800"/>
          </a:solidFill>
        </p:spPr>
        <p:txBody>
          <a:bodyPr wrap="square" lIns="0" tIns="0" rIns="0" bIns="0" rtlCol="0"/>
          <a:lstStyle/>
          <a:p>
            <a:endParaRPr sz="1588"/>
          </a:p>
        </p:txBody>
      </p:sp>
      <p:sp>
        <p:nvSpPr>
          <p:cNvPr id="59" name="object 59"/>
          <p:cNvSpPr/>
          <p:nvPr/>
        </p:nvSpPr>
        <p:spPr>
          <a:xfrm>
            <a:off x="4944494" y="3497613"/>
            <a:ext cx="0" cy="29696"/>
          </a:xfrm>
          <a:custGeom>
            <a:avLst/>
            <a:gdLst/>
            <a:ahLst/>
            <a:cxnLst/>
            <a:rect l="l" t="t" r="r" b="b"/>
            <a:pathLst>
              <a:path h="33654">
                <a:moveTo>
                  <a:pt x="0" y="0"/>
                </a:moveTo>
                <a:lnTo>
                  <a:pt x="0" y="33543"/>
                </a:lnTo>
              </a:path>
            </a:pathLst>
          </a:custGeom>
          <a:ln w="9147">
            <a:solidFill>
              <a:srgbClr val="FF2800"/>
            </a:solidFill>
          </a:ln>
        </p:spPr>
        <p:txBody>
          <a:bodyPr wrap="square" lIns="0" tIns="0" rIns="0" bIns="0" rtlCol="0"/>
          <a:lstStyle/>
          <a:p>
            <a:endParaRPr sz="1588"/>
          </a:p>
        </p:txBody>
      </p:sp>
      <p:sp>
        <p:nvSpPr>
          <p:cNvPr id="60" name="object 60"/>
          <p:cNvSpPr/>
          <p:nvPr/>
        </p:nvSpPr>
        <p:spPr>
          <a:xfrm>
            <a:off x="4929702" y="3497613"/>
            <a:ext cx="19050" cy="24653"/>
          </a:xfrm>
          <a:custGeom>
            <a:avLst/>
            <a:gdLst/>
            <a:ahLst/>
            <a:cxnLst/>
            <a:rect l="l" t="t" r="r" b="b"/>
            <a:pathLst>
              <a:path w="21589" h="27939">
                <a:moveTo>
                  <a:pt x="21336" y="0"/>
                </a:moveTo>
                <a:lnTo>
                  <a:pt x="12191" y="0"/>
                </a:lnTo>
                <a:lnTo>
                  <a:pt x="0" y="18287"/>
                </a:lnTo>
                <a:lnTo>
                  <a:pt x="0" y="27444"/>
                </a:lnTo>
                <a:lnTo>
                  <a:pt x="9144" y="27444"/>
                </a:lnTo>
                <a:lnTo>
                  <a:pt x="21336" y="9144"/>
                </a:lnTo>
                <a:lnTo>
                  <a:pt x="21336" y="0"/>
                </a:lnTo>
                <a:close/>
              </a:path>
            </a:pathLst>
          </a:custGeom>
          <a:solidFill>
            <a:srgbClr val="FF2800"/>
          </a:solidFill>
        </p:spPr>
        <p:txBody>
          <a:bodyPr wrap="square" lIns="0" tIns="0" rIns="0" bIns="0" rtlCol="0"/>
          <a:lstStyle/>
          <a:p>
            <a:endParaRPr sz="1588"/>
          </a:p>
        </p:txBody>
      </p:sp>
      <p:sp>
        <p:nvSpPr>
          <p:cNvPr id="61" name="object 61"/>
          <p:cNvSpPr/>
          <p:nvPr/>
        </p:nvSpPr>
        <p:spPr>
          <a:xfrm>
            <a:off x="4563797" y="3739773"/>
            <a:ext cx="81243" cy="81243"/>
          </a:xfrm>
          <a:custGeom>
            <a:avLst/>
            <a:gdLst/>
            <a:ahLst/>
            <a:cxnLst/>
            <a:rect l="l" t="t" r="r" b="b"/>
            <a:pathLst>
              <a:path w="92075" h="92075">
                <a:moveTo>
                  <a:pt x="30492" y="76225"/>
                </a:moveTo>
                <a:lnTo>
                  <a:pt x="21348" y="76225"/>
                </a:lnTo>
                <a:lnTo>
                  <a:pt x="21348" y="91478"/>
                </a:lnTo>
                <a:lnTo>
                  <a:pt x="30492" y="76225"/>
                </a:lnTo>
                <a:close/>
              </a:path>
              <a:path w="92075" h="92075">
                <a:moveTo>
                  <a:pt x="18300" y="15239"/>
                </a:moveTo>
                <a:lnTo>
                  <a:pt x="21348" y="33540"/>
                </a:lnTo>
                <a:lnTo>
                  <a:pt x="6108" y="33540"/>
                </a:lnTo>
                <a:lnTo>
                  <a:pt x="15252" y="48780"/>
                </a:lnTo>
                <a:lnTo>
                  <a:pt x="0" y="54889"/>
                </a:lnTo>
                <a:lnTo>
                  <a:pt x="15252" y="64033"/>
                </a:lnTo>
                <a:lnTo>
                  <a:pt x="6108" y="76225"/>
                </a:lnTo>
                <a:lnTo>
                  <a:pt x="30492" y="76225"/>
                </a:lnTo>
                <a:lnTo>
                  <a:pt x="36601" y="82334"/>
                </a:lnTo>
                <a:lnTo>
                  <a:pt x="42697" y="73177"/>
                </a:lnTo>
                <a:lnTo>
                  <a:pt x="50317" y="73177"/>
                </a:lnTo>
                <a:lnTo>
                  <a:pt x="51841" y="67081"/>
                </a:lnTo>
                <a:lnTo>
                  <a:pt x="62509" y="67081"/>
                </a:lnTo>
                <a:lnTo>
                  <a:pt x="60985" y="60985"/>
                </a:lnTo>
                <a:lnTo>
                  <a:pt x="77002" y="60985"/>
                </a:lnTo>
                <a:lnTo>
                  <a:pt x="70142" y="51828"/>
                </a:lnTo>
                <a:lnTo>
                  <a:pt x="76238" y="45732"/>
                </a:lnTo>
                <a:lnTo>
                  <a:pt x="73190" y="39636"/>
                </a:lnTo>
                <a:lnTo>
                  <a:pt x="91478" y="27444"/>
                </a:lnTo>
                <a:lnTo>
                  <a:pt x="36601" y="27444"/>
                </a:lnTo>
                <a:lnTo>
                  <a:pt x="18300" y="15239"/>
                </a:lnTo>
                <a:close/>
              </a:path>
              <a:path w="92075" h="92075">
                <a:moveTo>
                  <a:pt x="50317" y="73177"/>
                </a:moveTo>
                <a:lnTo>
                  <a:pt x="42697" y="73177"/>
                </a:lnTo>
                <a:lnTo>
                  <a:pt x="48793" y="79273"/>
                </a:lnTo>
                <a:lnTo>
                  <a:pt x="50317" y="73177"/>
                </a:lnTo>
                <a:close/>
              </a:path>
              <a:path w="92075" h="92075">
                <a:moveTo>
                  <a:pt x="62509" y="67081"/>
                </a:moveTo>
                <a:lnTo>
                  <a:pt x="51841" y="67081"/>
                </a:lnTo>
                <a:lnTo>
                  <a:pt x="64033" y="73177"/>
                </a:lnTo>
                <a:lnTo>
                  <a:pt x="62509" y="67081"/>
                </a:lnTo>
                <a:close/>
              </a:path>
              <a:path w="92075" h="92075">
                <a:moveTo>
                  <a:pt x="77002" y="60985"/>
                </a:moveTo>
                <a:lnTo>
                  <a:pt x="60985" y="60985"/>
                </a:lnTo>
                <a:lnTo>
                  <a:pt x="79286" y="64033"/>
                </a:lnTo>
                <a:lnTo>
                  <a:pt x="77002" y="60985"/>
                </a:lnTo>
                <a:close/>
              </a:path>
              <a:path w="92075" h="92075">
                <a:moveTo>
                  <a:pt x="39649" y="6096"/>
                </a:moveTo>
                <a:lnTo>
                  <a:pt x="36601" y="27444"/>
                </a:lnTo>
                <a:lnTo>
                  <a:pt x="70142" y="27444"/>
                </a:lnTo>
                <a:lnTo>
                  <a:pt x="71365" y="24384"/>
                </a:lnTo>
                <a:lnTo>
                  <a:pt x="60985" y="24384"/>
                </a:lnTo>
                <a:lnTo>
                  <a:pt x="60985" y="18287"/>
                </a:lnTo>
                <a:lnTo>
                  <a:pt x="48793" y="18287"/>
                </a:lnTo>
                <a:lnTo>
                  <a:pt x="39649" y="6096"/>
                </a:lnTo>
                <a:close/>
              </a:path>
              <a:path w="92075" h="92075">
                <a:moveTo>
                  <a:pt x="76238" y="12191"/>
                </a:moveTo>
                <a:lnTo>
                  <a:pt x="60985" y="24384"/>
                </a:lnTo>
                <a:lnTo>
                  <a:pt x="71365" y="24384"/>
                </a:lnTo>
                <a:lnTo>
                  <a:pt x="76238" y="12191"/>
                </a:lnTo>
                <a:close/>
              </a:path>
              <a:path w="92075" h="92075">
                <a:moveTo>
                  <a:pt x="60985" y="0"/>
                </a:moveTo>
                <a:lnTo>
                  <a:pt x="48793" y="18287"/>
                </a:lnTo>
                <a:lnTo>
                  <a:pt x="60985" y="18287"/>
                </a:lnTo>
                <a:lnTo>
                  <a:pt x="60985" y="0"/>
                </a:lnTo>
                <a:close/>
              </a:path>
            </a:pathLst>
          </a:custGeom>
          <a:solidFill>
            <a:srgbClr val="FFA900"/>
          </a:solidFill>
        </p:spPr>
        <p:txBody>
          <a:bodyPr wrap="square" lIns="0" tIns="0" rIns="0" bIns="0" rtlCol="0"/>
          <a:lstStyle/>
          <a:p>
            <a:endParaRPr sz="1588"/>
          </a:p>
        </p:txBody>
      </p:sp>
      <p:sp>
        <p:nvSpPr>
          <p:cNvPr id="62" name="object 62"/>
          <p:cNvSpPr/>
          <p:nvPr/>
        </p:nvSpPr>
        <p:spPr>
          <a:xfrm>
            <a:off x="4598782" y="3745151"/>
            <a:ext cx="16249" cy="19050"/>
          </a:xfrm>
          <a:custGeom>
            <a:avLst/>
            <a:gdLst/>
            <a:ahLst/>
            <a:cxnLst/>
            <a:rect l="l" t="t" r="r" b="b"/>
            <a:pathLst>
              <a:path w="18414" h="21589">
                <a:moveTo>
                  <a:pt x="9144" y="0"/>
                </a:moveTo>
                <a:lnTo>
                  <a:pt x="0" y="0"/>
                </a:lnTo>
                <a:lnTo>
                  <a:pt x="0" y="9143"/>
                </a:lnTo>
                <a:lnTo>
                  <a:pt x="9144" y="21348"/>
                </a:lnTo>
                <a:lnTo>
                  <a:pt x="18287" y="21348"/>
                </a:lnTo>
                <a:lnTo>
                  <a:pt x="18287" y="12191"/>
                </a:lnTo>
                <a:lnTo>
                  <a:pt x="9144" y="0"/>
                </a:lnTo>
                <a:close/>
              </a:path>
            </a:pathLst>
          </a:custGeom>
          <a:solidFill>
            <a:srgbClr val="FF2800"/>
          </a:solidFill>
        </p:spPr>
        <p:txBody>
          <a:bodyPr wrap="square" lIns="0" tIns="0" rIns="0" bIns="0" rtlCol="0"/>
          <a:lstStyle/>
          <a:p>
            <a:endParaRPr sz="1588"/>
          </a:p>
        </p:txBody>
      </p:sp>
      <p:sp>
        <p:nvSpPr>
          <p:cNvPr id="63" name="object 63"/>
          <p:cNvSpPr/>
          <p:nvPr/>
        </p:nvSpPr>
        <p:spPr>
          <a:xfrm>
            <a:off x="4596092" y="3745152"/>
            <a:ext cx="11206" cy="26894"/>
          </a:xfrm>
          <a:custGeom>
            <a:avLst/>
            <a:gdLst/>
            <a:ahLst/>
            <a:cxnLst/>
            <a:rect l="l" t="t" r="r" b="b"/>
            <a:pathLst>
              <a:path w="12700" h="30479">
                <a:moveTo>
                  <a:pt x="12192" y="0"/>
                </a:moveTo>
                <a:lnTo>
                  <a:pt x="3048" y="0"/>
                </a:lnTo>
                <a:lnTo>
                  <a:pt x="0" y="21348"/>
                </a:lnTo>
                <a:lnTo>
                  <a:pt x="0" y="30492"/>
                </a:lnTo>
                <a:lnTo>
                  <a:pt x="9144" y="30492"/>
                </a:lnTo>
                <a:lnTo>
                  <a:pt x="12192" y="9143"/>
                </a:lnTo>
                <a:lnTo>
                  <a:pt x="12192" y="0"/>
                </a:lnTo>
                <a:close/>
              </a:path>
            </a:pathLst>
          </a:custGeom>
          <a:solidFill>
            <a:srgbClr val="FF2800"/>
          </a:solidFill>
        </p:spPr>
        <p:txBody>
          <a:bodyPr wrap="square" lIns="0" tIns="0" rIns="0" bIns="0" rtlCol="0"/>
          <a:lstStyle/>
          <a:p>
            <a:endParaRPr sz="1588"/>
          </a:p>
        </p:txBody>
      </p:sp>
      <p:sp>
        <p:nvSpPr>
          <p:cNvPr id="64" name="object 64"/>
          <p:cNvSpPr/>
          <p:nvPr/>
        </p:nvSpPr>
        <p:spPr>
          <a:xfrm>
            <a:off x="4579945" y="3753220"/>
            <a:ext cx="24653" cy="19050"/>
          </a:xfrm>
          <a:custGeom>
            <a:avLst/>
            <a:gdLst/>
            <a:ahLst/>
            <a:cxnLst/>
            <a:rect l="l" t="t" r="r" b="b"/>
            <a:pathLst>
              <a:path w="27939" h="21589">
                <a:moveTo>
                  <a:pt x="9143" y="0"/>
                </a:moveTo>
                <a:lnTo>
                  <a:pt x="0" y="0"/>
                </a:lnTo>
                <a:lnTo>
                  <a:pt x="0" y="9144"/>
                </a:lnTo>
                <a:lnTo>
                  <a:pt x="18300" y="21348"/>
                </a:lnTo>
                <a:lnTo>
                  <a:pt x="27444" y="21348"/>
                </a:lnTo>
                <a:lnTo>
                  <a:pt x="27444" y="12204"/>
                </a:lnTo>
                <a:lnTo>
                  <a:pt x="9143" y="0"/>
                </a:lnTo>
                <a:close/>
              </a:path>
            </a:pathLst>
          </a:custGeom>
          <a:solidFill>
            <a:srgbClr val="FF2800"/>
          </a:solidFill>
        </p:spPr>
        <p:txBody>
          <a:bodyPr wrap="square" lIns="0" tIns="0" rIns="0" bIns="0" rtlCol="0"/>
          <a:lstStyle/>
          <a:p>
            <a:endParaRPr sz="1588"/>
          </a:p>
        </p:txBody>
      </p:sp>
      <p:sp>
        <p:nvSpPr>
          <p:cNvPr id="65" name="object 65"/>
          <p:cNvSpPr/>
          <p:nvPr/>
        </p:nvSpPr>
        <p:spPr>
          <a:xfrm>
            <a:off x="4579945" y="3753220"/>
            <a:ext cx="11206" cy="24653"/>
          </a:xfrm>
          <a:custGeom>
            <a:avLst/>
            <a:gdLst/>
            <a:ahLst/>
            <a:cxnLst/>
            <a:rect l="l" t="t" r="r" b="b"/>
            <a:pathLst>
              <a:path w="12700" h="27939">
                <a:moveTo>
                  <a:pt x="9143" y="0"/>
                </a:moveTo>
                <a:lnTo>
                  <a:pt x="0" y="0"/>
                </a:lnTo>
                <a:lnTo>
                  <a:pt x="0" y="9144"/>
                </a:lnTo>
                <a:lnTo>
                  <a:pt x="3048" y="27444"/>
                </a:lnTo>
                <a:lnTo>
                  <a:pt x="12191" y="27444"/>
                </a:lnTo>
                <a:lnTo>
                  <a:pt x="12191" y="18300"/>
                </a:lnTo>
                <a:lnTo>
                  <a:pt x="9143" y="0"/>
                </a:lnTo>
                <a:close/>
              </a:path>
            </a:pathLst>
          </a:custGeom>
          <a:solidFill>
            <a:srgbClr val="FF2800"/>
          </a:solidFill>
        </p:spPr>
        <p:txBody>
          <a:bodyPr wrap="square" lIns="0" tIns="0" rIns="0" bIns="0" rtlCol="0"/>
          <a:lstStyle/>
          <a:p>
            <a:endParaRPr sz="1588"/>
          </a:p>
        </p:txBody>
      </p:sp>
      <p:sp>
        <p:nvSpPr>
          <p:cNvPr id="66" name="object 66"/>
          <p:cNvSpPr/>
          <p:nvPr/>
        </p:nvSpPr>
        <p:spPr>
          <a:xfrm>
            <a:off x="4569181" y="3773404"/>
            <a:ext cx="21851" cy="0"/>
          </a:xfrm>
          <a:custGeom>
            <a:avLst/>
            <a:gdLst/>
            <a:ahLst/>
            <a:cxnLst/>
            <a:rect l="l" t="t" r="r" b="b"/>
            <a:pathLst>
              <a:path w="24764">
                <a:moveTo>
                  <a:pt x="0" y="0"/>
                </a:moveTo>
                <a:lnTo>
                  <a:pt x="24393" y="0"/>
                </a:lnTo>
              </a:path>
            </a:pathLst>
          </a:custGeom>
          <a:ln w="9148">
            <a:solidFill>
              <a:srgbClr val="FF2800"/>
            </a:solidFill>
          </a:ln>
        </p:spPr>
        <p:txBody>
          <a:bodyPr wrap="square" lIns="0" tIns="0" rIns="0" bIns="0" rtlCol="0"/>
          <a:lstStyle/>
          <a:p>
            <a:endParaRPr sz="1588"/>
          </a:p>
        </p:txBody>
      </p:sp>
      <p:sp>
        <p:nvSpPr>
          <p:cNvPr id="67" name="object 67"/>
          <p:cNvSpPr/>
          <p:nvPr/>
        </p:nvSpPr>
        <p:spPr>
          <a:xfrm>
            <a:off x="4569187" y="3769367"/>
            <a:ext cx="16249" cy="21851"/>
          </a:xfrm>
          <a:custGeom>
            <a:avLst/>
            <a:gdLst/>
            <a:ahLst/>
            <a:cxnLst/>
            <a:rect l="l" t="t" r="r" b="b"/>
            <a:pathLst>
              <a:path w="18414" h="24764">
                <a:moveTo>
                  <a:pt x="9143" y="0"/>
                </a:moveTo>
                <a:lnTo>
                  <a:pt x="0" y="0"/>
                </a:lnTo>
                <a:lnTo>
                  <a:pt x="0" y="9143"/>
                </a:lnTo>
                <a:lnTo>
                  <a:pt x="9143" y="24396"/>
                </a:lnTo>
                <a:lnTo>
                  <a:pt x="18287" y="24396"/>
                </a:lnTo>
                <a:lnTo>
                  <a:pt x="18287" y="15239"/>
                </a:lnTo>
                <a:lnTo>
                  <a:pt x="9143" y="0"/>
                </a:lnTo>
                <a:close/>
              </a:path>
            </a:pathLst>
          </a:custGeom>
          <a:solidFill>
            <a:srgbClr val="FF2800"/>
          </a:solidFill>
        </p:spPr>
        <p:txBody>
          <a:bodyPr wrap="square" lIns="0" tIns="0" rIns="0" bIns="0" rtlCol="0"/>
          <a:lstStyle/>
          <a:p>
            <a:endParaRPr sz="1588"/>
          </a:p>
        </p:txBody>
      </p:sp>
      <p:sp>
        <p:nvSpPr>
          <p:cNvPr id="68" name="object 68"/>
          <p:cNvSpPr/>
          <p:nvPr/>
        </p:nvSpPr>
        <p:spPr>
          <a:xfrm>
            <a:off x="4563797" y="3782814"/>
            <a:ext cx="21851" cy="13447"/>
          </a:xfrm>
          <a:custGeom>
            <a:avLst/>
            <a:gdLst/>
            <a:ahLst/>
            <a:cxnLst/>
            <a:rect l="l" t="t" r="r" b="b"/>
            <a:pathLst>
              <a:path w="24764" h="15239">
                <a:moveTo>
                  <a:pt x="24396" y="0"/>
                </a:moveTo>
                <a:lnTo>
                  <a:pt x="15252" y="0"/>
                </a:lnTo>
                <a:lnTo>
                  <a:pt x="0" y="6108"/>
                </a:lnTo>
                <a:lnTo>
                  <a:pt x="0" y="15252"/>
                </a:lnTo>
                <a:lnTo>
                  <a:pt x="9156" y="15252"/>
                </a:lnTo>
                <a:lnTo>
                  <a:pt x="24396" y="9156"/>
                </a:lnTo>
                <a:lnTo>
                  <a:pt x="24396" y="0"/>
                </a:lnTo>
                <a:close/>
              </a:path>
            </a:pathLst>
          </a:custGeom>
          <a:solidFill>
            <a:srgbClr val="FF2800"/>
          </a:solidFill>
        </p:spPr>
        <p:txBody>
          <a:bodyPr wrap="square" lIns="0" tIns="0" rIns="0" bIns="0" rtlCol="0"/>
          <a:lstStyle/>
          <a:p>
            <a:endParaRPr sz="1588"/>
          </a:p>
        </p:txBody>
      </p:sp>
      <p:sp>
        <p:nvSpPr>
          <p:cNvPr id="69" name="object 69"/>
          <p:cNvSpPr/>
          <p:nvPr/>
        </p:nvSpPr>
        <p:spPr>
          <a:xfrm>
            <a:off x="4563797" y="3788204"/>
            <a:ext cx="21851" cy="16249"/>
          </a:xfrm>
          <a:custGeom>
            <a:avLst/>
            <a:gdLst/>
            <a:ahLst/>
            <a:cxnLst/>
            <a:rect l="l" t="t" r="r" b="b"/>
            <a:pathLst>
              <a:path w="24764" h="18414">
                <a:moveTo>
                  <a:pt x="9156" y="0"/>
                </a:moveTo>
                <a:lnTo>
                  <a:pt x="0" y="0"/>
                </a:lnTo>
                <a:lnTo>
                  <a:pt x="0" y="9143"/>
                </a:lnTo>
                <a:lnTo>
                  <a:pt x="15252" y="18287"/>
                </a:lnTo>
                <a:lnTo>
                  <a:pt x="24396" y="18287"/>
                </a:lnTo>
                <a:lnTo>
                  <a:pt x="24396" y="9143"/>
                </a:lnTo>
                <a:lnTo>
                  <a:pt x="9156" y="0"/>
                </a:lnTo>
                <a:close/>
              </a:path>
            </a:pathLst>
          </a:custGeom>
          <a:solidFill>
            <a:srgbClr val="FF2800"/>
          </a:solidFill>
        </p:spPr>
        <p:txBody>
          <a:bodyPr wrap="square" lIns="0" tIns="0" rIns="0" bIns="0" rtlCol="0"/>
          <a:lstStyle/>
          <a:p>
            <a:endParaRPr sz="1588"/>
          </a:p>
        </p:txBody>
      </p:sp>
      <p:sp>
        <p:nvSpPr>
          <p:cNvPr id="70" name="object 70"/>
          <p:cNvSpPr/>
          <p:nvPr/>
        </p:nvSpPr>
        <p:spPr>
          <a:xfrm>
            <a:off x="4569187" y="3796272"/>
            <a:ext cx="16249" cy="19050"/>
          </a:xfrm>
          <a:custGeom>
            <a:avLst/>
            <a:gdLst/>
            <a:ahLst/>
            <a:cxnLst/>
            <a:rect l="l" t="t" r="r" b="b"/>
            <a:pathLst>
              <a:path w="18414" h="21589">
                <a:moveTo>
                  <a:pt x="18287" y="0"/>
                </a:moveTo>
                <a:lnTo>
                  <a:pt x="9143" y="0"/>
                </a:lnTo>
                <a:lnTo>
                  <a:pt x="0" y="12192"/>
                </a:lnTo>
                <a:lnTo>
                  <a:pt x="0" y="21348"/>
                </a:lnTo>
                <a:lnTo>
                  <a:pt x="9143" y="21348"/>
                </a:lnTo>
                <a:lnTo>
                  <a:pt x="18287" y="9144"/>
                </a:lnTo>
                <a:lnTo>
                  <a:pt x="18287" y="0"/>
                </a:lnTo>
                <a:close/>
              </a:path>
            </a:pathLst>
          </a:custGeom>
          <a:solidFill>
            <a:srgbClr val="FF2800"/>
          </a:solidFill>
        </p:spPr>
        <p:txBody>
          <a:bodyPr wrap="square" lIns="0" tIns="0" rIns="0" bIns="0" rtlCol="0"/>
          <a:lstStyle/>
          <a:p>
            <a:endParaRPr sz="1588"/>
          </a:p>
        </p:txBody>
      </p:sp>
      <p:sp>
        <p:nvSpPr>
          <p:cNvPr id="71" name="object 71"/>
          <p:cNvSpPr/>
          <p:nvPr/>
        </p:nvSpPr>
        <p:spPr>
          <a:xfrm>
            <a:off x="4569181" y="3811073"/>
            <a:ext cx="21851" cy="0"/>
          </a:xfrm>
          <a:custGeom>
            <a:avLst/>
            <a:gdLst/>
            <a:ahLst/>
            <a:cxnLst/>
            <a:rect l="l" t="t" r="r" b="b"/>
            <a:pathLst>
              <a:path w="24764">
                <a:moveTo>
                  <a:pt x="0" y="0"/>
                </a:moveTo>
                <a:lnTo>
                  <a:pt x="24393" y="0"/>
                </a:lnTo>
              </a:path>
            </a:pathLst>
          </a:custGeom>
          <a:ln w="9148">
            <a:solidFill>
              <a:srgbClr val="FF2800"/>
            </a:solidFill>
          </a:ln>
        </p:spPr>
        <p:txBody>
          <a:bodyPr wrap="square" lIns="0" tIns="0" rIns="0" bIns="0" rtlCol="0"/>
          <a:lstStyle/>
          <a:p>
            <a:endParaRPr sz="1588"/>
          </a:p>
        </p:txBody>
      </p:sp>
      <p:sp>
        <p:nvSpPr>
          <p:cNvPr id="72" name="object 72"/>
          <p:cNvSpPr/>
          <p:nvPr/>
        </p:nvSpPr>
        <p:spPr>
          <a:xfrm>
            <a:off x="4586668" y="3807038"/>
            <a:ext cx="0" cy="21851"/>
          </a:xfrm>
          <a:custGeom>
            <a:avLst/>
            <a:gdLst/>
            <a:ahLst/>
            <a:cxnLst/>
            <a:rect l="l" t="t" r="r" b="b"/>
            <a:pathLst>
              <a:path h="24764">
                <a:moveTo>
                  <a:pt x="0" y="0"/>
                </a:moveTo>
                <a:lnTo>
                  <a:pt x="0" y="24395"/>
                </a:lnTo>
              </a:path>
            </a:pathLst>
          </a:custGeom>
          <a:ln w="9147">
            <a:solidFill>
              <a:srgbClr val="FF2800"/>
            </a:solidFill>
          </a:ln>
        </p:spPr>
        <p:txBody>
          <a:bodyPr wrap="square" lIns="0" tIns="0" rIns="0" bIns="0" rtlCol="0"/>
          <a:lstStyle/>
          <a:p>
            <a:endParaRPr sz="1588"/>
          </a:p>
        </p:txBody>
      </p:sp>
      <p:sp>
        <p:nvSpPr>
          <p:cNvPr id="73" name="object 73"/>
          <p:cNvSpPr/>
          <p:nvPr/>
        </p:nvSpPr>
        <p:spPr>
          <a:xfrm>
            <a:off x="4582634" y="3807031"/>
            <a:ext cx="16249" cy="21851"/>
          </a:xfrm>
          <a:custGeom>
            <a:avLst/>
            <a:gdLst/>
            <a:ahLst/>
            <a:cxnLst/>
            <a:rect l="l" t="t" r="r" b="b"/>
            <a:pathLst>
              <a:path w="18414" h="24764">
                <a:moveTo>
                  <a:pt x="18300" y="0"/>
                </a:moveTo>
                <a:lnTo>
                  <a:pt x="9143" y="0"/>
                </a:lnTo>
                <a:lnTo>
                  <a:pt x="0" y="15252"/>
                </a:lnTo>
                <a:lnTo>
                  <a:pt x="0" y="24396"/>
                </a:lnTo>
                <a:lnTo>
                  <a:pt x="9143" y="24396"/>
                </a:lnTo>
                <a:lnTo>
                  <a:pt x="18300" y="9156"/>
                </a:lnTo>
                <a:lnTo>
                  <a:pt x="18300" y="0"/>
                </a:lnTo>
                <a:close/>
              </a:path>
            </a:pathLst>
          </a:custGeom>
          <a:solidFill>
            <a:srgbClr val="FF2800"/>
          </a:solidFill>
        </p:spPr>
        <p:txBody>
          <a:bodyPr wrap="square" lIns="0" tIns="0" rIns="0" bIns="0" rtlCol="0"/>
          <a:lstStyle/>
          <a:p>
            <a:endParaRPr sz="1588"/>
          </a:p>
        </p:txBody>
      </p:sp>
      <p:sp>
        <p:nvSpPr>
          <p:cNvPr id="74" name="object 74"/>
          <p:cNvSpPr/>
          <p:nvPr/>
        </p:nvSpPr>
        <p:spPr>
          <a:xfrm>
            <a:off x="4590703" y="3807030"/>
            <a:ext cx="14007" cy="13447"/>
          </a:xfrm>
          <a:custGeom>
            <a:avLst/>
            <a:gdLst/>
            <a:ahLst/>
            <a:cxnLst/>
            <a:rect l="l" t="t" r="r" b="b"/>
            <a:pathLst>
              <a:path w="15875" h="15239">
                <a:moveTo>
                  <a:pt x="9156" y="0"/>
                </a:moveTo>
                <a:lnTo>
                  <a:pt x="0" y="0"/>
                </a:lnTo>
                <a:lnTo>
                  <a:pt x="0" y="9156"/>
                </a:lnTo>
                <a:lnTo>
                  <a:pt x="6108" y="15252"/>
                </a:lnTo>
                <a:lnTo>
                  <a:pt x="15252" y="15252"/>
                </a:lnTo>
                <a:lnTo>
                  <a:pt x="15252" y="6108"/>
                </a:lnTo>
                <a:lnTo>
                  <a:pt x="9156" y="0"/>
                </a:lnTo>
                <a:close/>
              </a:path>
            </a:pathLst>
          </a:custGeom>
          <a:solidFill>
            <a:srgbClr val="FF2800"/>
          </a:solidFill>
        </p:spPr>
        <p:txBody>
          <a:bodyPr wrap="square" lIns="0" tIns="0" rIns="0" bIns="0" rtlCol="0"/>
          <a:lstStyle/>
          <a:p>
            <a:endParaRPr sz="1588"/>
          </a:p>
        </p:txBody>
      </p:sp>
      <p:sp>
        <p:nvSpPr>
          <p:cNvPr id="75" name="object 75"/>
          <p:cNvSpPr/>
          <p:nvPr/>
        </p:nvSpPr>
        <p:spPr>
          <a:xfrm>
            <a:off x="4596092" y="3804341"/>
            <a:ext cx="13447" cy="16249"/>
          </a:xfrm>
          <a:custGeom>
            <a:avLst/>
            <a:gdLst/>
            <a:ahLst/>
            <a:cxnLst/>
            <a:rect l="l" t="t" r="r" b="b"/>
            <a:pathLst>
              <a:path w="15239" h="18414">
                <a:moveTo>
                  <a:pt x="15240" y="0"/>
                </a:moveTo>
                <a:lnTo>
                  <a:pt x="6096" y="0"/>
                </a:lnTo>
                <a:lnTo>
                  <a:pt x="0" y="9156"/>
                </a:lnTo>
                <a:lnTo>
                  <a:pt x="0" y="18300"/>
                </a:lnTo>
                <a:lnTo>
                  <a:pt x="9144" y="18300"/>
                </a:lnTo>
                <a:lnTo>
                  <a:pt x="15240" y="9156"/>
                </a:lnTo>
                <a:lnTo>
                  <a:pt x="15240" y="0"/>
                </a:lnTo>
                <a:close/>
              </a:path>
            </a:pathLst>
          </a:custGeom>
          <a:solidFill>
            <a:srgbClr val="FF2800"/>
          </a:solidFill>
        </p:spPr>
        <p:txBody>
          <a:bodyPr wrap="square" lIns="0" tIns="0" rIns="0" bIns="0" rtlCol="0"/>
          <a:lstStyle/>
          <a:p>
            <a:endParaRPr sz="1588"/>
          </a:p>
        </p:txBody>
      </p:sp>
      <p:sp>
        <p:nvSpPr>
          <p:cNvPr id="76" name="object 76"/>
          <p:cNvSpPr/>
          <p:nvPr/>
        </p:nvSpPr>
        <p:spPr>
          <a:xfrm>
            <a:off x="4601472" y="3804341"/>
            <a:ext cx="13447" cy="14007"/>
          </a:xfrm>
          <a:custGeom>
            <a:avLst/>
            <a:gdLst/>
            <a:ahLst/>
            <a:cxnLst/>
            <a:rect l="l" t="t" r="r" b="b"/>
            <a:pathLst>
              <a:path w="15239" h="15875">
                <a:moveTo>
                  <a:pt x="9144" y="0"/>
                </a:moveTo>
                <a:lnTo>
                  <a:pt x="0" y="0"/>
                </a:lnTo>
                <a:lnTo>
                  <a:pt x="0" y="9156"/>
                </a:lnTo>
                <a:lnTo>
                  <a:pt x="6096" y="15252"/>
                </a:lnTo>
                <a:lnTo>
                  <a:pt x="15239" y="15252"/>
                </a:lnTo>
                <a:lnTo>
                  <a:pt x="15239" y="6096"/>
                </a:lnTo>
                <a:lnTo>
                  <a:pt x="9144" y="0"/>
                </a:lnTo>
                <a:close/>
              </a:path>
            </a:pathLst>
          </a:custGeom>
          <a:solidFill>
            <a:srgbClr val="FF2800"/>
          </a:solidFill>
        </p:spPr>
        <p:txBody>
          <a:bodyPr wrap="square" lIns="0" tIns="0" rIns="0" bIns="0" rtlCol="0"/>
          <a:lstStyle/>
          <a:p>
            <a:endParaRPr sz="1588"/>
          </a:p>
        </p:txBody>
      </p:sp>
      <p:sp>
        <p:nvSpPr>
          <p:cNvPr id="77" name="object 77"/>
          <p:cNvSpPr/>
          <p:nvPr/>
        </p:nvSpPr>
        <p:spPr>
          <a:xfrm>
            <a:off x="4606849" y="3798962"/>
            <a:ext cx="11206" cy="19050"/>
          </a:xfrm>
          <a:custGeom>
            <a:avLst/>
            <a:gdLst/>
            <a:ahLst/>
            <a:cxnLst/>
            <a:rect l="l" t="t" r="r" b="b"/>
            <a:pathLst>
              <a:path w="12700" h="21589">
                <a:moveTo>
                  <a:pt x="12191" y="0"/>
                </a:moveTo>
                <a:lnTo>
                  <a:pt x="3048" y="0"/>
                </a:lnTo>
                <a:lnTo>
                  <a:pt x="0" y="12192"/>
                </a:lnTo>
                <a:lnTo>
                  <a:pt x="0" y="21348"/>
                </a:lnTo>
                <a:lnTo>
                  <a:pt x="9143" y="21348"/>
                </a:lnTo>
                <a:lnTo>
                  <a:pt x="12191" y="9144"/>
                </a:lnTo>
                <a:lnTo>
                  <a:pt x="12191" y="0"/>
                </a:lnTo>
                <a:close/>
              </a:path>
            </a:pathLst>
          </a:custGeom>
          <a:solidFill>
            <a:srgbClr val="FF2800"/>
          </a:solidFill>
        </p:spPr>
        <p:txBody>
          <a:bodyPr wrap="square" lIns="0" tIns="0" rIns="0" bIns="0" rtlCol="0"/>
          <a:lstStyle/>
          <a:p>
            <a:endParaRPr sz="1588"/>
          </a:p>
        </p:txBody>
      </p:sp>
      <p:sp>
        <p:nvSpPr>
          <p:cNvPr id="78" name="object 78"/>
          <p:cNvSpPr/>
          <p:nvPr/>
        </p:nvSpPr>
        <p:spPr>
          <a:xfrm>
            <a:off x="4609540" y="3798962"/>
            <a:ext cx="19050" cy="14007"/>
          </a:xfrm>
          <a:custGeom>
            <a:avLst/>
            <a:gdLst/>
            <a:ahLst/>
            <a:cxnLst/>
            <a:rect l="l" t="t" r="r" b="b"/>
            <a:pathLst>
              <a:path w="21589" h="15875">
                <a:moveTo>
                  <a:pt x="9143" y="0"/>
                </a:moveTo>
                <a:lnTo>
                  <a:pt x="0" y="0"/>
                </a:lnTo>
                <a:lnTo>
                  <a:pt x="0" y="9144"/>
                </a:lnTo>
                <a:lnTo>
                  <a:pt x="12191" y="15252"/>
                </a:lnTo>
                <a:lnTo>
                  <a:pt x="21348" y="15252"/>
                </a:lnTo>
                <a:lnTo>
                  <a:pt x="21348" y="6096"/>
                </a:lnTo>
                <a:lnTo>
                  <a:pt x="9143" y="0"/>
                </a:lnTo>
                <a:close/>
              </a:path>
            </a:pathLst>
          </a:custGeom>
          <a:solidFill>
            <a:srgbClr val="FF2800"/>
          </a:solidFill>
        </p:spPr>
        <p:txBody>
          <a:bodyPr wrap="square" lIns="0" tIns="0" rIns="0" bIns="0" rtlCol="0"/>
          <a:lstStyle/>
          <a:p>
            <a:endParaRPr sz="1588"/>
          </a:p>
        </p:txBody>
      </p:sp>
      <p:sp>
        <p:nvSpPr>
          <p:cNvPr id="79" name="object 79"/>
          <p:cNvSpPr/>
          <p:nvPr/>
        </p:nvSpPr>
        <p:spPr>
          <a:xfrm>
            <a:off x="4617608" y="3793583"/>
            <a:ext cx="11206" cy="19050"/>
          </a:xfrm>
          <a:custGeom>
            <a:avLst/>
            <a:gdLst/>
            <a:ahLst/>
            <a:cxnLst/>
            <a:rect l="l" t="t" r="r" b="b"/>
            <a:pathLst>
              <a:path w="12700" h="21589">
                <a:moveTo>
                  <a:pt x="9156" y="0"/>
                </a:moveTo>
                <a:lnTo>
                  <a:pt x="0" y="0"/>
                </a:lnTo>
                <a:lnTo>
                  <a:pt x="0" y="9143"/>
                </a:lnTo>
                <a:lnTo>
                  <a:pt x="3048" y="21348"/>
                </a:lnTo>
                <a:lnTo>
                  <a:pt x="12204" y="21348"/>
                </a:lnTo>
                <a:lnTo>
                  <a:pt x="12204" y="12191"/>
                </a:lnTo>
                <a:lnTo>
                  <a:pt x="9156" y="0"/>
                </a:lnTo>
                <a:close/>
              </a:path>
            </a:pathLst>
          </a:custGeom>
          <a:solidFill>
            <a:srgbClr val="FF2800"/>
          </a:solidFill>
        </p:spPr>
        <p:txBody>
          <a:bodyPr wrap="square" lIns="0" tIns="0" rIns="0" bIns="0" rtlCol="0"/>
          <a:lstStyle/>
          <a:p>
            <a:endParaRPr sz="1588"/>
          </a:p>
        </p:txBody>
      </p:sp>
      <p:sp>
        <p:nvSpPr>
          <p:cNvPr id="80" name="object 80"/>
          <p:cNvSpPr/>
          <p:nvPr/>
        </p:nvSpPr>
        <p:spPr>
          <a:xfrm>
            <a:off x="4617608" y="3793583"/>
            <a:ext cx="24653" cy="11206"/>
          </a:xfrm>
          <a:custGeom>
            <a:avLst/>
            <a:gdLst/>
            <a:ahLst/>
            <a:cxnLst/>
            <a:rect l="l" t="t" r="r" b="b"/>
            <a:pathLst>
              <a:path w="27939" h="12700">
                <a:moveTo>
                  <a:pt x="9156" y="0"/>
                </a:moveTo>
                <a:lnTo>
                  <a:pt x="0" y="0"/>
                </a:lnTo>
                <a:lnTo>
                  <a:pt x="0" y="9143"/>
                </a:lnTo>
                <a:lnTo>
                  <a:pt x="18300" y="12191"/>
                </a:lnTo>
                <a:lnTo>
                  <a:pt x="27444" y="12191"/>
                </a:lnTo>
                <a:lnTo>
                  <a:pt x="27444" y="3047"/>
                </a:lnTo>
                <a:lnTo>
                  <a:pt x="9156" y="0"/>
                </a:lnTo>
                <a:close/>
              </a:path>
            </a:pathLst>
          </a:custGeom>
          <a:solidFill>
            <a:srgbClr val="FF2800"/>
          </a:solidFill>
        </p:spPr>
        <p:txBody>
          <a:bodyPr wrap="square" lIns="0" tIns="0" rIns="0" bIns="0" rtlCol="0"/>
          <a:lstStyle/>
          <a:p>
            <a:endParaRPr sz="1588"/>
          </a:p>
        </p:txBody>
      </p:sp>
      <p:sp>
        <p:nvSpPr>
          <p:cNvPr id="81" name="object 81"/>
          <p:cNvSpPr/>
          <p:nvPr/>
        </p:nvSpPr>
        <p:spPr>
          <a:xfrm>
            <a:off x="4625687" y="3785503"/>
            <a:ext cx="16249" cy="19050"/>
          </a:xfrm>
          <a:custGeom>
            <a:avLst/>
            <a:gdLst/>
            <a:ahLst/>
            <a:cxnLst/>
            <a:rect l="l" t="t" r="r" b="b"/>
            <a:pathLst>
              <a:path w="18414" h="21589">
                <a:moveTo>
                  <a:pt x="9144" y="0"/>
                </a:moveTo>
                <a:lnTo>
                  <a:pt x="0" y="0"/>
                </a:lnTo>
                <a:lnTo>
                  <a:pt x="0" y="9156"/>
                </a:lnTo>
                <a:lnTo>
                  <a:pt x="9144" y="21348"/>
                </a:lnTo>
                <a:lnTo>
                  <a:pt x="18287" y="21348"/>
                </a:lnTo>
                <a:lnTo>
                  <a:pt x="18287" y="12204"/>
                </a:lnTo>
                <a:lnTo>
                  <a:pt x="9144" y="0"/>
                </a:lnTo>
                <a:close/>
              </a:path>
            </a:pathLst>
          </a:custGeom>
          <a:solidFill>
            <a:srgbClr val="FF2800"/>
          </a:solidFill>
        </p:spPr>
        <p:txBody>
          <a:bodyPr wrap="square" lIns="0" tIns="0" rIns="0" bIns="0" rtlCol="0"/>
          <a:lstStyle/>
          <a:p>
            <a:endParaRPr sz="1588"/>
          </a:p>
        </p:txBody>
      </p:sp>
      <p:sp>
        <p:nvSpPr>
          <p:cNvPr id="82" name="object 82"/>
          <p:cNvSpPr/>
          <p:nvPr/>
        </p:nvSpPr>
        <p:spPr>
          <a:xfrm>
            <a:off x="4625687" y="3780125"/>
            <a:ext cx="13447" cy="14007"/>
          </a:xfrm>
          <a:custGeom>
            <a:avLst/>
            <a:gdLst/>
            <a:ahLst/>
            <a:cxnLst/>
            <a:rect l="l" t="t" r="r" b="b"/>
            <a:pathLst>
              <a:path w="15239" h="15875">
                <a:moveTo>
                  <a:pt x="15239" y="0"/>
                </a:moveTo>
                <a:lnTo>
                  <a:pt x="6096" y="0"/>
                </a:lnTo>
                <a:lnTo>
                  <a:pt x="0" y="6096"/>
                </a:lnTo>
                <a:lnTo>
                  <a:pt x="0" y="15252"/>
                </a:lnTo>
                <a:lnTo>
                  <a:pt x="9144" y="15252"/>
                </a:lnTo>
                <a:lnTo>
                  <a:pt x="15239" y="9156"/>
                </a:lnTo>
                <a:lnTo>
                  <a:pt x="15239" y="0"/>
                </a:lnTo>
                <a:close/>
              </a:path>
            </a:pathLst>
          </a:custGeom>
          <a:solidFill>
            <a:srgbClr val="FF2800"/>
          </a:solidFill>
        </p:spPr>
        <p:txBody>
          <a:bodyPr wrap="square" lIns="0" tIns="0" rIns="0" bIns="0" rtlCol="0"/>
          <a:lstStyle/>
          <a:p>
            <a:endParaRPr sz="1588"/>
          </a:p>
        </p:txBody>
      </p:sp>
      <p:sp>
        <p:nvSpPr>
          <p:cNvPr id="83" name="object 83"/>
          <p:cNvSpPr/>
          <p:nvPr/>
        </p:nvSpPr>
        <p:spPr>
          <a:xfrm>
            <a:off x="4628376" y="3774746"/>
            <a:ext cx="11206" cy="14007"/>
          </a:xfrm>
          <a:custGeom>
            <a:avLst/>
            <a:gdLst/>
            <a:ahLst/>
            <a:cxnLst/>
            <a:rect l="l" t="t" r="r" b="b"/>
            <a:pathLst>
              <a:path w="12700" h="15875">
                <a:moveTo>
                  <a:pt x="9143" y="0"/>
                </a:moveTo>
                <a:lnTo>
                  <a:pt x="0" y="0"/>
                </a:lnTo>
                <a:lnTo>
                  <a:pt x="0" y="9144"/>
                </a:lnTo>
                <a:lnTo>
                  <a:pt x="3048" y="15252"/>
                </a:lnTo>
                <a:lnTo>
                  <a:pt x="12191" y="15252"/>
                </a:lnTo>
                <a:lnTo>
                  <a:pt x="12191" y="6096"/>
                </a:lnTo>
                <a:lnTo>
                  <a:pt x="9143" y="0"/>
                </a:lnTo>
                <a:close/>
              </a:path>
            </a:pathLst>
          </a:custGeom>
          <a:solidFill>
            <a:srgbClr val="FF2800"/>
          </a:solidFill>
        </p:spPr>
        <p:txBody>
          <a:bodyPr wrap="square" lIns="0" tIns="0" rIns="0" bIns="0" rtlCol="0"/>
          <a:lstStyle/>
          <a:p>
            <a:endParaRPr sz="1588"/>
          </a:p>
        </p:txBody>
      </p:sp>
      <p:sp>
        <p:nvSpPr>
          <p:cNvPr id="84" name="object 84"/>
          <p:cNvSpPr/>
          <p:nvPr/>
        </p:nvSpPr>
        <p:spPr>
          <a:xfrm>
            <a:off x="4628376" y="3763988"/>
            <a:ext cx="24653" cy="19050"/>
          </a:xfrm>
          <a:custGeom>
            <a:avLst/>
            <a:gdLst/>
            <a:ahLst/>
            <a:cxnLst/>
            <a:rect l="l" t="t" r="r" b="b"/>
            <a:pathLst>
              <a:path w="27939" h="21589">
                <a:moveTo>
                  <a:pt x="27431" y="0"/>
                </a:moveTo>
                <a:lnTo>
                  <a:pt x="18287" y="0"/>
                </a:lnTo>
                <a:lnTo>
                  <a:pt x="0" y="12191"/>
                </a:lnTo>
                <a:lnTo>
                  <a:pt x="0" y="21336"/>
                </a:lnTo>
                <a:lnTo>
                  <a:pt x="9143" y="21336"/>
                </a:lnTo>
                <a:lnTo>
                  <a:pt x="27431" y="9143"/>
                </a:lnTo>
                <a:lnTo>
                  <a:pt x="27431" y="0"/>
                </a:lnTo>
                <a:close/>
              </a:path>
            </a:pathLst>
          </a:custGeom>
          <a:solidFill>
            <a:srgbClr val="FF2800"/>
          </a:solidFill>
        </p:spPr>
        <p:txBody>
          <a:bodyPr wrap="square" lIns="0" tIns="0" rIns="0" bIns="0" rtlCol="0"/>
          <a:lstStyle/>
          <a:p>
            <a:endParaRPr sz="1588"/>
          </a:p>
        </p:txBody>
      </p:sp>
      <p:sp>
        <p:nvSpPr>
          <p:cNvPr id="85" name="object 85"/>
          <p:cNvSpPr/>
          <p:nvPr/>
        </p:nvSpPr>
        <p:spPr>
          <a:xfrm>
            <a:off x="4625679" y="3768023"/>
            <a:ext cx="26894" cy="0"/>
          </a:xfrm>
          <a:custGeom>
            <a:avLst/>
            <a:gdLst/>
            <a:ahLst/>
            <a:cxnLst/>
            <a:rect l="l" t="t" r="r" b="b"/>
            <a:pathLst>
              <a:path w="30479">
                <a:moveTo>
                  <a:pt x="0" y="0"/>
                </a:moveTo>
                <a:lnTo>
                  <a:pt x="30491" y="0"/>
                </a:lnTo>
              </a:path>
            </a:pathLst>
          </a:custGeom>
          <a:ln w="9148">
            <a:solidFill>
              <a:srgbClr val="FF2800"/>
            </a:solidFill>
          </a:ln>
        </p:spPr>
        <p:txBody>
          <a:bodyPr wrap="square" lIns="0" tIns="0" rIns="0" bIns="0" rtlCol="0"/>
          <a:lstStyle/>
          <a:p>
            <a:endParaRPr sz="1588"/>
          </a:p>
        </p:txBody>
      </p:sp>
      <p:sp>
        <p:nvSpPr>
          <p:cNvPr id="86" name="object 86"/>
          <p:cNvSpPr/>
          <p:nvPr/>
        </p:nvSpPr>
        <p:spPr>
          <a:xfrm>
            <a:off x="4625687" y="3750531"/>
            <a:ext cx="13447" cy="21851"/>
          </a:xfrm>
          <a:custGeom>
            <a:avLst/>
            <a:gdLst/>
            <a:ahLst/>
            <a:cxnLst/>
            <a:rect l="l" t="t" r="r" b="b"/>
            <a:pathLst>
              <a:path w="15239" h="24764">
                <a:moveTo>
                  <a:pt x="15239" y="0"/>
                </a:moveTo>
                <a:lnTo>
                  <a:pt x="6096" y="0"/>
                </a:lnTo>
                <a:lnTo>
                  <a:pt x="0" y="15252"/>
                </a:lnTo>
                <a:lnTo>
                  <a:pt x="0" y="24396"/>
                </a:lnTo>
                <a:lnTo>
                  <a:pt x="9144" y="24396"/>
                </a:lnTo>
                <a:lnTo>
                  <a:pt x="15239" y="9144"/>
                </a:lnTo>
                <a:lnTo>
                  <a:pt x="15239" y="0"/>
                </a:lnTo>
                <a:close/>
              </a:path>
            </a:pathLst>
          </a:custGeom>
          <a:solidFill>
            <a:srgbClr val="FF2800"/>
          </a:solidFill>
        </p:spPr>
        <p:txBody>
          <a:bodyPr wrap="square" lIns="0" tIns="0" rIns="0" bIns="0" rtlCol="0"/>
          <a:lstStyle/>
          <a:p>
            <a:endParaRPr sz="1588"/>
          </a:p>
        </p:txBody>
      </p:sp>
      <p:sp>
        <p:nvSpPr>
          <p:cNvPr id="87" name="object 87"/>
          <p:cNvSpPr/>
          <p:nvPr/>
        </p:nvSpPr>
        <p:spPr>
          <a:xfrm>
            <a:off x="4617609" y="3750530"/>
            <a:ext cx="21851" cy="19050"/>
          </a:xfrm>
          <a:custGeom>
            <a:avLst/>
            <a:gdLst/>
            <a:ahLst/>
            <a:cxnLst/>
            <a:rect l="l" t="t" r="r" b="b"/>
            <a:pathLst>
              <a:path w="24764" h="21589">
                <a:moveTo>
                  <a:pt x="24396" y="0"/>
                </a:moveTo>
                <a:lnTo>
                  <a:pt x="15252" y="0"/>
                </a:lnTo>
                <a:lnTo>
                  <a:pt x="0" y="12192"/>
                </a:lnTo>
                <a:lnTo>
                  <a:pt x="0" y="21348"/>
                </a:lnTo>
                <a:lnTo>
                  <a:pt x="9156" y="21348"/>
                </a:lnTo>
                <a:lnTo>
                  <a:pt x="24396" y="9144"/>
                </a:lnTo>
                <a:lnTo>
                  <a:pt x="24396" y="0"/>
                </a:lnTo>
                <a:close/>
              </a:path>
            </a:pathLst>
          </a:custGeom>
          <a:solidFill>
            <a:srgbClr val="FF2800"/>
          </a:solidFill>
        </p:spPr>
        <p:txBody>
          <a:bodyPr wrap="square" lIns="0" tIns="0" rIns="0" bIns="0" rtlCol="0"/>
          <a:lstStyle/>
          <a:p>
            <a:endParaRPr sz="1588"/>
          </a:p>
        </p:txBody>
      </p:sp>
      <p:sp>
        <p:nvSpPr>
          <p:cNvPr id="88" name="object 88"/>
          <p:cNvSpPr/>
          <p:nvPr/>
        </p:nvSpPr>
        <p:spPr>
          <a:xfrm>
            <a:off x="4621643" y="3739771"/>
            <a:ext cx="0" cy="29696"/>
          </a:xfrm>
          <a:custGeom>
            <a:avLst/>
            <a:gdLst/>
            <a:ahLst/>
            <a:cxnLst/>
            <a:rect l="l" t="t" r="r" b="b"/>
            <a:pathLst>
              <a:path h="33654">
                <a:moveTo>
                  <a:pt x="0" y="0"/>
                </a:moveTo>
                <a:lnTo>
                  <a:pt x="0" y="33543"/>
                </a:lnTo>
              </a:path>
            </a:pathLst>
          </a:custGeom>
          <a:ln w="9147">
            <a:solidFill>
              <a:srgbClr val="FF2800"/>
            </a:solidFill>
          </a:ln>
        </p:spPr>
        <p:txBody>
          <a:bodyPr wrap="square" lIns="0" tIns="0" rIns="0" bIns="0" rtlCol="0"/>
          <a:lstStyle/>
          <a:p>
            <a:endParaRPr sz="1588"/>
          </a:p>
        </p:txBody>
      </p:sp>
      <p:sp>
        <p:nvSpPr>
          <p:cNvPr id="89" name="object 89"/>
          <p:cNvSpPr/>
          <p:nvPr/>
        </p:nvSpPr>
        <p:spPr>
          <a:xfrm>
            <a:off x="4606849" y="3739773"/>
            <a:ext cx="19050" cy="24653"/>
          </a:xfrm>
          <a:custGeom>
            <a:avLst/>
            <a:gdLst/>
            <a:ahLst/>
            <a:cxnLst/>
            <a:rect l="l" t="t" r="r" b="b"/>
            <a:pathLst>
              <a:path w="21589" h="27939">
                <a:moveTo>
                  <a:pt x="21348" y="0"/>
                </a:moveTo>
                <a:lnTo>
                  <a:pt x="12191" y="0"/>
                </a:lnTo>
                <a:lnTo>
                  <a:pt x="0" y="18287"/>
                </a:lnTo>
                <a:lnTo>
                  <a:pt x="0" y="27444"/>
                </a:lnTo>
                <a:lnTo>
                  <a:pt x="9143" y="27444"/>
                </a:lnTo>
                <a:lnTo>
                  <a:pt x="21348" y="9143"/>
                </a:lnTo>
                <a:lnTo>
                  <a:pt x="21348" y="0"/>
                </a:lnTo>
                <a:close/>
              </a:path>
            </a:pathLst>
          </a:custGeom>
          <a:solidFill>
            <a:srgbClr val="FF2800"/>
          </a:solidFill>
        </p:spPr>
        <p:txBody>
          <a:bodyPr wrap="square" lIns="0" tIns="0" rIns="0" bIns="0" rtlCol="0"/>
          <a:lstStyle/>
          <a:p>
            <a:endParaRPr sz="1588"/>
          </a:p>
        </p:txBody>
      </p:sp>
    </p:spTree>
    <p:extLst>
      <p:ext uri="{BB962C8B-B14F-4D97-AF65-F5344CB8AC3E}">
        <p14:creationId xmlns:p14="http://schemas.microsoft.com/office/powerpoint/2010/main" val="221273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 descr="p1001.jpg"/>
          <p:cNvPicPr>
            <a:picLocks noChangeAspect="1"/>
          </p:cNvPicPr>
          <p:nvPr/>
        </p:nvPicPr>
        <p:blipFill>
          <a:blip r:embed="rId2">
            <a:extLst>
              <a:ext uri="{28A0092B-C50C-407E-A947-70E740481C1C}">
                <a14:useLocalDpi xmlns:a14="http://schemas.microsoft.com/office/drawing/2010/main" val="0"/>
              </a:ext>
            </a:extLst>
          </a:blip>
          <a:srcRect l="20000" t="23360" r="18051" b="13368"/>
          <a:stretch>
            <a:fillRect/>
          </a:stretch>
        </p:blipFill>
        <p:spPr bwMode="auto">
          <a:xfrm>
            <a:off x="1524000" y="95251"/>
            <a:ext cx="8991600"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021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0246" y="143368"/>
            <a:ext cx="8915399" cy="1527170"/>
          </a:xfrm>
          <a:prstGeom prst="rect">
            <a:avLst/>
          </a:prstGeom>
          <a:blipFill>
            <a:blip r:embed="rId2" cstate="print"/>
            <a:stretch>
              <a:fillRect/>
            </a:stretch>
          </a:blipFill>
        </p:spPr>
        <p:txBody>
          <a:bodyPr wrap="square" lIns="0" tIns="0" rIns="0" bIns="0" rtlCol="0"/>
          <a:lstStyle/>
          <a:p>
            <a:endParaRPr sz="1588"/>
          </a:p>
        </p:txBody>
      </p:sp>
      <p:sp>
        <p:nvSpPr>
          <p:cNvPr id="3" name="object 3"/>
          <p:cNvSpPr/>
          <p:nvPr/>
        </p:nvSpPr>
        <p:spPr>
          <a:xfrm>
            <a:off x="1090246" y="1728515"/>
            <a:ext cx="8915399" cy="4710608"/>
          </a:xfrm>
          <a:prstGeom prst="rect">
            <a:avLst/>
          </a:prstGeom>
          <a:blipFill>
            <a:blip r:embed="rId3" cstate="print"/>
            <a:stretch>
              <a:fillRect/>
            </a:stretch>
          </a:blipFill>
        </p:spPr>
        <p:txBody>
          <a:bodyPr wrap="square" lIns="0" tIns="0" rIns="0" bIns="0" rtlCol="0"/>
          <a:lstStyle/>
          <a:p>
            <a:endParaRPr sz="1588"/>
          </a:p>
        </p:txBody>
      </p:sp>
      <p:sp>
        <p:nvSpPr>
          <p:cNvPr id="4" name="object 4"/>
          <p:cNvSpPr/>
          <p:nvPr/>
        </p:nvSpPr>
        <p:spPr>
          <a:xfrm>
            <a:off x="3054896" y="567879"/>
            <a:ext cx="925046" cy="0"/>
          </a:xfrm>
          <a:custGeom>
            <a:avLst/>
            <a:gdLst/>
            <a:ahLst/>
            <a:cxnLst/>
            <a:rect l="l" t="t" r="r" b="b"/>
            <a:pathLst>
              <a:path w="1048385">
                <a:moveTo>
                  <a:pt x="0" y="0"/>
                </a:moveTo>
                <a:lnTo>
                  <a:pt x="1048043" y="0"/>
                </a:lnTo>
              </a:path>
            </a:pathLst>
          </a:custGeom>
          <a:ln w="21101">
            <a:solidFill>
              <a:srgbClr val="939CA8"/>
            </a:solidFill>
          </a:ln>
        </p:spPr>
        <p:txBody>
          <a:bodyPr wrap="square" lIns="0" tIns="0" rIns="0" bIns="0" rtlCol="0"/>
          <a:lstStyle/>
          <a:p>
            <a:endParaRPr sz="1588"/>
          </a:p>
        </p:txBody>
      </p:sp>
      <p:sp>
        <p:nvSpPr>
          <p:cNvPr id="5" name="object 5"/>
          <p:cNvSpPr/>
          <p:nvPr/>
        </p:nvSpPr>
        <p:spPr>
          <a:xfrm>
            <a:off x="4885765" y="567879"/>
            <a:ext cx="1824878" cy="0"/>
          </a:xfrm>
          <a:custGeom>
            <a:avLst/>
            <a:gdLst/>
            <a:ahLst/>
            <a:cxnLst/>
            <a:rect l="l" t="t" r="r" b="b"/>
            <a:pathLst>
              <a:path w="2068195">
                <a:moveTo>
                  <a:pt x="0" y="0"/>
                </a:moveTo>
                <a:lnTo>
                  <a:pt x="2067951" y="0"/>
                </a:lnTo>
              </a:path>
            </a:pathLst>
          </a:custGeom>
          <a:ln w="21101">
            <a:solidFill>
              <a:srgbClr val="A8ACBC"/>
            </a:solidFill>
          </a:ln>
        </p:spPr>
        <p:txBody>
          <a:bodyPr wrap="square" lIns="0" tIns="0" rIns="0" bIns="0" rtlCol="0"/>
          <a:lstStyle/>
          <a:p>
            <a:endParaRPr sz="1588"/>
          </a:p>
        </p:txBody>
      </p:sp>
      <p:sp>
        <p:nvSpPr>
          <p:cNvPr id="6" name="object 6"/>
          <p:cNvSpPr/>
          <p:nvPr/>
        </p:nvSpPr>
        <p:spPr>
          <a:xfrm>
            <a:off x="2192215" y="6001526"/>
            <a:ext cx="4518212" cy="0"/>
          </a:xfrm>
          <a:custGeom>
            <a:avLst/>
            <a:gdLst/>
            <a:ahLst/>
            <a:cxnLst/>
            <a:rect l="l" t="t" r="r" b="b"/>
            <a:pathLst>
              <a:path w="5120640">
                <a:moveTo>
                  <a:pt x="0" y="0"/>
                </a:moveTo>
                <a:lnTo>
                  <a:pt x="5120640" y="0"/>
                </a:lnTo>
              </a:path>
            </a:pathLst>
          </a:custGeom>
          <a:ln w="42203">
            <a:solidFill>
              <a:srgbClr val="4B5457"/>
            </a:solidFill>
          </a:ln>
        </p:spPr>
        <p:txBody>
          <a:bodyPr wrap="square" lIns="0" tIns="0" rIns="0" bIns="0" rtlCol="0"/>
          <a:lstStyle/>
          <a:p>
            <a:endParaRPr sz="1588"/>
          </a:p>
        </p:txBody>
      </p:sp>
      <p:sp>
        <p:nvSpPr>
          <p:cNvPr id="7" name="object 7"/>
          <p:cNvSpPr/>
          <p:nvPr/>
        </p:nvSpPr>
        <p:spPr>
          <a:xfrm>
            <a:off x="2473314" y="1094097"/>
            <a:ext cx="289112" cy="104775"/>
          </a:xfrm>
          <a:custGeom>
            <a:avLst/>
            <a:gdLst/>
            <a:ahLst/>
            <a:cxnLst/>
            <a:rect l="l" t="t" r="r" b="b"/>
            <a:pathLst>
              <a:path w="327659" h="118744">
                <a:moveTo>
                  <a:pt x="0" y="0"/>
                </a:moveTo>
                <a:lnTo>
                  <a:pt x="327651" y="0"/>
                </a:lnTo>
                <a:lnTo>
                  <a:pt x="327651" y="118287"/>
                </a:lnTo>
                <a:lnTo>
                  <a:pt x="0" y="118287"/>
                </a:lnTo>
                <a:lnTo>
                  <a:pt x="0" y="0"/>
                </a:lnTo>
                <a:close/>
              </a:path>
            </a:pathLst>
          </a:custGeom>
          <a:solidFill>
            <a:srgbClr val="A19790"/>
          </a:solidFill>
        </p:spPr>
        <p:txBody>
          <a:bodyPr wrap="square" lIns="0" tIns="0" rIns="0" bIns="0" rtlCol="0"/>
          <a:lstStyle/>
          <a:p>
            <a:endParaRPr sz="1588"/>
          </a:p>
        </p:txBody>
      </p:sp>
      <p:sp>
        <p:nvSpPr>
          <p:cNvPr id="8" name="object 8"/>
          <p:cNvSpPr/>
          <p:nvPr/>
        </p:nvSpPr>
        <p:spPr>
          <a:xfrm>
            <a:off x="3323582" y="1094097"/>
            <a:ext cx="265019" cy="104775"/>
          </a:xfrm>
          <a:custGeom>
            <a:avLst/>
            <a:gdLst/>
            <a:ahLst/>
            <a:cxnLst/>
            <a:rect l="l" t="t" r="r" b="b"/>
            <a:pathLst>
              <a:path w="300355" h="118744">
                <a:moveTo>
                  <a:pt x="0" y="0"/>
                </a:moveTo>
                <a:lnTo>
                  <a:pt x="300141" y="0"/>
                </a:lnTo>
                <a:lnTo>
                  <a:pt x="300141" y="118287"/>
                </a:lnTo>
                <a:lnTo>
                  <a:pt x="0" y="118287"/>
                </a:lnTo>
                <a:lnTo>
                  <a:pt x="0" y="0"/>
                </a:lnTo>
                <a:close/>
              </a:path>
            </a:pathLst>
          </a:custGeom>
          <a:solidFill>
            <a:srgbClr val="A19790"/>
          </a:solidFill>
        </p:spPr>
        <p:txBody>
          <a:bodyPr wrap="square" lIns="0" tIns="0" rIns="0" bIns="0" rtlCol="0"/>
          <a:lstStyle/>
          <a:p>
            <a:endParaRPr sz="1588"/>
          </a:p>
        </p:txBody>
      </p:sp>
      <p:sp>
        <p:nvSpPr>
          <p:cNvPr id="10" name="object 10"/>
          <p:cNvSpPr/>
          <p:nvPr/>
        </p:nvSpPr>
        <p:spPr>
          <a:xfrm>
            <a:off x="4019005" y="1099732"/>
            <a:ext cx="561415" cy="96931"/>
          </a:xfrm>
          <a:custGeom>
            <a:avLst/>
            <a:gdLst/>
            <a:ahLst/>
            <a:cxnLst/>
            <a:rect l="l" t="t" r="r" b="b"/>
            <a:pathLst>
              <a:path w="636270" h="109855">
                <a:moveTo>
                  <a:pt x="0" y="0"/>
                </a:moveTo>
                <a:lnTo>
                  <a:pt x="635747" y="0"/>
                </a:lnTo>
                <a:lnTo>
                  <a:pt x="635747" y="109838"/>
                </a:lnTo>
                <a:lnTo>
                  <a:pt x="0" y="109838"/>
                </a:lnTo>
                <a:lnTo>
                  <a:pt x="0" y="0"/>
                </a:lnTo>
                <a:close/>
              </a:path>
            </a:pathLst>
          </a:custGeom>
          <a:solidFill>
            <a:srgbClr val="A19790"/>
          </a:solidFill>
        </p:spPr>
        <p:txBody>
          <a:bodyPr wrap="square" lIns="0" tIns="0" rIns="0" bIns="0" rtlCol="0"/>
          <a:lstStyle/>
          <a:p>
            <a:endParaRPr sz="1588"/>
          </a:p>
        </p:txBody>
      </p:sp>
      <p:sp>
        <p:nvSpPr>
          <p:cNvPr id="11" name="object 11"/>
          <p:cNvSpPr/>
          <p:nvPr/>
        </p:nvSpPr>
        <p:spPr>
          <a:xfrm>
            <a:off x="5899525" y="1099732"/>
            <a:ext cx="517712" cy="96931"/>
          </a:xfrm>
          <a:custGeom>
            <a:avLst/>
            <a:gdLst/>
            <a:ahLst/>
            <a:cxnLst/>
            <a:rect l="l" t="t" r="r" b="b"/>
            <a:pathLst>
              <a:path w="586739" h="109855">
                <a:moveTo>
                  <a:pt x="0" y="0"/>
                </a:moveTo>
                <a:lnTo>
                  <a:pt x="586510" y="0"/>
                </a:lnTo>
                <a:lnTo>
                  <a:pt x="586510" y="109838"/>
                </a:lnTo>
                <a:lnTo>
                  <a:pt x="0" y="109838"/>
                </a:lnTo>
                <a:lnTo>
                  <a:pt x="0" y="0"/>
                </a:lnTo>
                <a:close/>
              </a:path>
            </a:pathLst>
          </a:custGeom>
          <a:solidFill>
            <a:srgbClr val="A19790"/>
          </a:solidFill>
        </p:spPr>
        <p:txBody>
          <a:bodyPr wrap="square" lIns="0" tIns="0" rIns="0" bIns="0" rtlCol="0"/>
          <a:lstStyle/>
          <a:p>
            <a:endParaRPr sz="1588"/>
          </a:p>
        </p:txBody>
      </p:sp>
      <p:sp>
        <p:nvSpPr>
          <p:cNvPr id="13" name="object 13"/>
          <p:cNvSpPr txBox="1"/>
          <p:nvPr/>
        </p:nvSpPr>
        <p:spPr>
          <a:xfrm>
            <a:off x="4011878" y="1099732"/>
            <a:ext cx="2417109" cy="88358"/>
          </a:xfrm>
          <a:prstGeom prst="rect">
            <a:avLst/>
          </a:prstGeom>
        </p:spPr>
        <p:txBody>
          <a:bodyPr vert="horz" wrap="square" lIns="0" tIns="0" rIns="0" bIns="0" rtlCol="0">
            <a:spAutoFit/>
          </a:bodyPr>
          <a:lstStyle/>
          <a:p>
            <a:pPr marL="11206">
              <a:tabLst>
                <a:tab pos="954232" algn="l"/>
                <a:tab pos="1891654" algn="l"/>
              </a:tabLst>
            </a:pPr>
            <a:r>
              <a:rPr sz="574" spc="79" dirty="0">
                <a:solidFill>
                  <a:srgbClr val="F0EFEF"/>
                </a:solidFill>
                <a:latin typeface="Arial"/>
                <a:cs typeface="Arial"/>
              </a:rPr>
              <a:t>+</a:t>
            </a:r>
            <a:r>
              <a:rPr sz="574" spc="-40" dirty="0">
                <a:solidFill>
                  <a:srgbClr val="F0EFEF"/>
                </a:solidFill>
                <a:latin typeface="Arial"/>
                <a:cs typeface="Arial"/>
              </a:rPr>
              <a:t> </a:t>
            </a:r>
            <a:r>
              <a:rPr sz="529" spc="35" dirty="0">
                <a:solidFill>
                  <a:srgbClr val="F0EFEF"/>
                </a:solidFill>
                <a:latin typeface="Arial"/>
                <a:cs typeface="Arial"/>
              </a:rPr>
              <a:t>OPERAT</a:t>
            </a:r>
            <a:r>
              <a:rPr sz="529" spc="22" dirty="0">
                <a:solidFill>
                  <a:srgbClr val="F0EFEF"/>
                </a:solidFill>
                <a:latin typeface="Arial"/>
                <a:cs typeface="Arial"/>
              </a:rPr>
              <a:t>I</a:t>
            </a:r>
            <a:r>
              <a:rPr sz="529" spc="35" dirty="0">
                <a:solidFill>
                  <a:srgbClr val="F0EFEF"/>
                </a:solidFill>
                <a:latin typeface="Arial"/>
                <a:cs typeface="Arial"/>
              </a:rPr>
              <a:t>ONS</a:t>
            </a:r>
            <a:r>
              <a:rPr sz="529" dirty="0">
                <a:solidFill>
                  <a:srgbClr val="F0EFEF"/>
                </a:solidFill>
                <a:latin typeface="Arial"/>
                <a:cs typeface="Arial"/>
              </a:rPr>
              <a:t>	</a:t>
            </a:r>
            <a:r>
              <a:rPr sz="574" spc="79" dirty="0">
                <a:solidFill>
                  <a:srgbClr val="F0EFEF"/>
                </a:solidFill>
                <a:latin typeface="Arial"/>
                <a:cs typeface="Arial"/>
              </a:rPr>
              <a:t>+</a:t>
            </a:r>
            <a:r>
              <a:rPr sz="574" spc="-40" dirty="0">
                <a:solidFill>
                  <a:srgbClr val="F0EFEF"/>
                </a:solidFill>
                <a:latin typeface="Arial"/>
                <a:cs typeface="Arial"/>
              </a:rPr>
              <a:t> </a:t>
            </a:r>
            <a:r>
              <a:rPr sz="529" spc="44" dirty="0">
                <a:solidFill>
                  <a:srgbClr val="F0EFEF"/>
                </a:solidFill>
                <a:latin typeface="Arial"/>
                <a:cs typeface="Arial"/>
              </a:rPr>
              <a:t>PAPERS</a:t>
            </a:r>
            <a:r>
              <a:rPr sz="529" dirty="0">
                <a:solidFill>
                  <a:srgbClr val="F0EFEF"/>
                </a:solidFill>
                <a:latin typeface="Arial"/>
                <a:cs typeface="Arial"/>
              </a:rPr>
              <a:t>	</a:t>
            </a:r>
            <a:r>
              <a:rPr sz="574" spc="18" dirty="0">
                <a:solidFill>
                  <a:srgbClr val="F0EFEF"/>
                </a:solidFill>
                <a:latin typeface="Arial"/>
                <a:cs typeface="Arial"/>
              </a:rPr>
              <a:t>+</a:t>
            </a:r>
            <a:r>
              <a:rPr sz="574" spc="-26" dirty="0">
                <a:solidFill>
                  <a:srgbClr val="F0EFEF"/>
                </a:solidFill>
                <a:latin typeface="Arial"/>
                <a:cs typeface="Arial"/>
              </a:rPr>
              <a:t> </a:t>
            </a:r>
            <a:r>
              <a:rPr sz="529" spc="49" dirty="0">
                <a:solidFill>
                  <a:srgbClr val="F0EFEF"/>
                </a:solidFill>
                <a:latin typeface="Arial"/>
                <a:cs typeface="Arial"/>
              </a:rPr>
              <a:t>CAMPA</a:t>
            </a:r>
            <a:r>
              <a:rPr sz="529" spc="22" dirty="0">
                <a:solidFill>
                  <a:srgbClr val="F0EFEF"/>
                </a:solidFill>
                <a:latin typeface="Arial"/>
                <a:cs typeface="Arial"/>
              </a:rPr>
              <a:t>I</a:t>
            </a:r>
            <a:r>
              <a:rPr sz="529" spc="35" dirty="0">
                <a:solidFill>
                  <a:srgbClr val="F0EFEF"/>
                </a:solidFill>
                <a:latin typeface="Arial"/>
                <a:cs typeface="Arial"/>
              </a:rPr>
              <a:t>GNS</a:t>
            </a:r>
            <a:endParaRPr sz="529">
              <a:latin typeface="Arial"/>
              <a:cs typeface="Arial"/>
            </a:endParaRPr>
          </a:p>
        </p:txBody>
      </p:sp>
      <p:sp>
        <p:nvSpPr>
          <p:cNvPr id="15" name="Rectangle 14"/>
          <p:cNvSpPr/>
          <p:nvPr/>
        </p:nvSpPr>
        <p:spPr>
          <a:xfrm>
            <a:off x="378609" y="6439123"/>
            <a:ext cx="2944973" cy="369332"/>
          </a:xfrm>
          <a:prstGeom prst="rect">
            <a:avLst/>
          </a:prstGeom>
        </p:spPr>
        <p:txBody>
          <a:bodyPr wrap="none">
            <a:spAutoFit/>
          </a:bodyPr>
          <a:lstStyle/>
          <a:p>
            <a:r>
              <a:rPr lang="en-US" dirty="0"/>
              <a:t>http://aeronet.gsfc.nasa.gov/</a:t>
            </a:r>
          </a:p>
        </p:txBody>
      </p:sp>
      <p:sp>
        <p:nvSpPr>
          <p:cNvPr id="16" name="Rectangle 15"/>
          <p:cNvSpPr/>
          <p:nvPr/>
        </p:nvSpPr>
        <p:spPr>
          <a:xfrm>
            <a:off x="4064210" y="6439123"/>
            <a:ext cx="5941435" cy="369332"/>
          </a:xfrm>
          <a:prstGeom prst="rect">
            <a:avLst/>
          </a:prstGeom>
        </p:spPr>
        <p:txBody>
          <a:bodyPr wrap="none">
            <a:spAutoFit/>
          </a:bodyPr>
          <a:lstStyle/>
          <a:p>
            <a:r>
              <a:rPr lang="en-US" dirty="0"/>
              <a:t>http://aeronet.gsfc.nasa.gov/new_web/photo_db/Ilorin.html</a:t>
            </a:r>
          </a:p>
        </p:txBody>
      </p:sp>
    </p:spTree>
    <p:extLst>
      <p:ext uri="{BB962C8B-B14F-4D97-AF65-F5344CB8AC3E}">
        <p14:creationId xmlns:p14="http://schemas.microsoft.com/office/powerpoint/2010/main" val="13234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extLst>
              <p:ext uri="{D42A27DB-BD31-4B8C-83A1-F6EECF244321}">
                <p14:modId xmlns:p14="http://schemas.microsoft.com/office/powerpoint/2010/main" val="309481330"/>
              </p:ext>
            </p:extLst>
          </p:nvPr>
        </p:nvGraphicFramePr>
        <p:xfrm>
          <a:off x="198120" y="708252"/>
          <a:ext cx="11612880" cy="6483124"/>
        </p:xfrm>
        <a:graphic>
          <a:graphicData uri="http://schemas.openxmlformats.org/presentationml/2006/ole">
            <mc:AlternateContent xmlns:mc="http://schemas.openxmlformats.org/markup-compatibility/2006">
              <mc:Choice xmlns:v="urn:schemas-microsoft-com:vml" Requires="v">
                <p:oleObj spid="_x0000_s19469" name="Document" r:id="rId3" imgW="8609012" imgH="7117309" progId="Word.Document.8">
                  <p:embed/>
                </p:oleObj>
              </mc:Choice>
              <mc:Fallback>
                <p:oleObj name="Document" r:id="rId3" imgW="8609012" imgH="7117309"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 y="708252"/>
                        <a:ext cx="11612880" cy="6483124"/>
                      </a:xfrm>
                      <a:prstGeom prst="rect">
                        <a:avLst/>
                      </a:prstGeom>
                      <a:noFill/>
                      <a:ln>
                        <a:noFill/>
                      </a:ln>
                      <a:effectLst/>
                      <a:extLst/>
                    </p:spPr>
                  </p:pic>
                </p:oleObj>
              </mc:Fallback>
            </mc:AlternateContent>
          </a:graphicData>
        </a:graphic>
      </p:graphicFrame>
      <p:sp>
        <p:nvSpPr>
          <p:cNvPr id="2" name="TextBox 1"/>
          <p:cNvSpPr txBox="1"/>
          <p:nvPr/>
        </p:nvSpPr>
        <p:spPr>
          <a:xfrm>
            <a:off x="472440" y="366"/>
            <a:ext cx="4391330" cy="707886"/>
          </a:xfrm>
          <a:prstGeom prst="rect">
            <a:avLst/>
          </a:prstGeom>
          <a:noFill/>
        </p:spPr>
        <p:txBody>
          <a:bodyPr wrap="none" rtlCol="0">
            <a:spAutoFit/>
          </a:bodyPr>
          <a:lstStyle/>
          <a:p>
            <a:r>
              <a:rPr lang="en-US" sz="4000" dirty="0" smtClean="0">
                <a:latin typeface="Times New Roman" panose="02020603050405020304" pitchFamily="18" charset="0"/>
                <a:cs typeface="Times New Roman" panose="02020603050405020304" pitchFamily="18" charset="0"/>
              </a:rPr>
              <a:t>Review Beer’s Law:</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0329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69505" y="3676999"/>
            <a:ext cx="489385" cy="701010"/>
          </a:xfrm>
          <a:prstGeom prst="rect">
            <a:avLst/>
          </a:prstGeom>
          <a:blipFill>
            <a:blip r:embed="rId2" cstate="print"/>
            <a:stretch>
              <a:fillRect/>
            </a:stretch>
          </a:blipFill>
        </p:spPr>
        <p:txBody>
          <a:bodyPr wrap="square" lIns="0" tIns="0" rIns="0" bIns="0" rtlCol="0"/>
          <a:lstStyle/>
          <a:p>
            <a:endParaRPr sz="1588"/>
          </a:p>
        </p:txBody>
      </p:sp>
      <p:sp>
        <p:nvSpPr>
          <p:cNvPr id="3" name="object 3"/>
          <p:cNvSpPr/>
          <p:nvPr/>
        </p:nvSpPr>
        <p:spPr>
          <a:xfrm>
            <a:off x="3285344" y="4139931"/>
            <a:ext cx="1296207" cy="1111035"/>
          </a:xfrm>
          <a:prstGeom prst="rect">
            <a:avLst/>
          </a:prstGeom>
          <a:blipFill>
            <a:blip r:embed="rId3" cstate="print"/>
            <a:stretch>
              <a:fillRect/>
            </a:stretch>
          </a:blipFill>
        </p:spPr>
        <p:txBody>
          <a:bodyPr wrap="square" lIns="0" tIns="0" rIns="0" bIns="0" rtlCol="0"/>
          <a:lstStyle/>
          <a:p>
            <a:endParaRPr sz="1588"/>
          </a:p>
        </p:txBody>
      </p:sp>
      <p:sp>
        <p:nvSpPr>
          <p:cNvPr id="4" name="object 4"/>
          <p:cNvSpPr/>
          <p:nvPr/>
        </p:nvSpPr>
        <p:spPr>
          <a:xfrm>
            <a:off x="5917441" y="2737908"/>
            <a:ext cx="2301430" cy="370345"/>
          </a:xfrm>
          <a:prstGeom prst="rect">
            <a:avLst/>
          </a:prstGeom>
          <a:blipFill>
            <a:blip r:embed="rId4" cstate="print"/>
            <a:stretch>
              <a:fillRect/>
            </a:stretch>
          </a:blipFill>
        </p:spPr>
        <p:txBody>
          <a:bodyPr wrap="square" lIns="0" tIns="0" rIns="0" bIns="0" rtlCol="0"/>
          <a:lstStyle/>
          <a:p>
            <a:endParaRPr sz="1588"/>
          </a:p>
        </p:txBody>
      </p:sp>
      <p:sp>
        <p:nvSpPr>
          <p:cNvPr id="5" name="object 5"/>
          <p:cNvSpPr/>
          <p:nvPr/>
        </p:nvSpPr>
        <p:spPr>
          <a:xfrm>
            <a:off x="5996801" y="3756358"/>
            <a:ext cx="991996" cy="648104"/>
          </a:xfrm>
          <a:prstGeom prst="rect">
            <a:avLst/>
          </a:prstGeom>
          <a:blipFill>
            <a:blip r:embed="rId5" cstate="print"/>
            <a:stretch>
              <a:fillRect/>
            </a:stretch>
          </a:blipFill>
        </p:spPr>
        <p:txBody>
          <a:bodyPr wrap="square" lIns="0" tIns="0" rIns="0" bIns="0" rtlCol="0"/>
          <a:lstStyle/>
          <a:p>
            <a:endParaRPr sz="1588"/>
          </a:p>
        </p:txBody>
      </p:sp>
      <p:sp>
        <p:nvSpPr>
          <p:cNvPr id="6" name="object 6"/>
          <p:cNvSpPr/>
          <p:nvPr/>
        </p:nvSpPr>
        <p:spPr>
          <a:xfrm>
            <a:off x="7332688" y="3981211"/>
            <a:ext cx="1203621" cy="436478"/>
          </a:xfrm>
          <a:prstGeom prst="rect">
            <a:avLst/>
          </a:prstGeom>
          <a:blipFill>
            <a:blip r:embed="rId6" cstate="print"/>
            <a:stretch>
              <a:fillRect/>
            </a:stretch>
          </a:blipFill>
        </p:spPr>
        <p:txBody>
          <a:bodyPr wrap="square" lIns="0" tIns="0" rIns="0" bIns="0" rtlCol="0"/>
          <a:lstStyle/>
          <a:p>
            <a:endParaRPr sz="1588"/>
          </a:p>
        </p:txBody>
      </p:sp>
      <p:sp>
        <p:nvSpPr>
          <p:cNvPr id="7" name="object 7"/>
          <p:cNvSpPr/>
          <p:nvPr/>
        </p:nvSpPr>
        <p:spPr>
          <a:xfrm>
            <a:off x="6525865" y="4497050"/>
            <a:ext cx="462931" cy="185172"/>
          </a:xfrm>
          <a:prstGeom prst="rect">
            <a:avLst/>
          </a:prstGeom>
          <a:blipFill>
            <a:blip r:embed="rId7" cstate="print"/>
            <a:stretch>
              <a:fillRect/>
            </a:stretch>
          </a:blipFill>
        </p:spPr>
        <p:txBody>
          <a:bodyPr wrap="square" lIns="0" tIns="0" rIns="0" bIns="0" rtlCol="0"/>
          <a:lstStyle/>
          <a:p>
            <a:endParaRPr sz="1588"/>
          </a:p>
        </p:txBody>
      </p:sp>
      <p:sp>
        <p:nvSpPr>
          <p:cNvPr id="8" name="object 8"/>
          <p:cNvSpPr/>
          <p:nvPr/>
        </p:nvSpPr>
        <p:spPr>
          <a:xfrm>
            <a:off x="2194148" y="1676473"/>
            <a:ext cx="6468035" cy="0"/>
          </a:xfrm>
          <a:custGeom>
            <a:avLst/>
            <a:gdLst/>
            <a:ahLst/>
            <a:cxnLst/>
            <a:rect l="l" t="t" r="r" b="b"/>
            <a:pathLst>
              <a:path w="7330440">
                <a:moveTo>
                  <a:pt x="0" y="0"/>
                </a:moveTo>
                <a:lnTo>
                  <a:pt x="7330190" y="0"/>
                </a:lnTo>
              </a:path>
            </a:pathLst>
          </a:custGeom>
          <a:ln w="7495">
            <a:solidFill>
              <a:srgbClr val="878787"/>
            </a:solidFill>
          </a:ln>
        </p:spPr>
        <p:txBody>
          <a:bodyPr wrap="square" lIns="0" tIns="0" rIns="0" bIns="0" rtlCol="0"/>
          <a:lstStyle/>
          <a:p>
            <a:endParaRPr sz="1588"/>
          </a:p>
        </p:txBody>
      </p:sp>
      <p:sp>
        <p:nvSpPr>
          <p:cNvPr id="9" name="object 9"/>
          <p:cNvSpPr/>
          <p:nvPr/>
        </p:nvSpPr>
        <p:spPr>
          <a:xfrm>
            <a:off x="2247055" y="3343027"/>
            <a:ext cx="3161179" cy="0"/>
          </a:xfrm>
          <a:custGeom>
            <a:avLst/>
            <a:gdLst/>
            <a:ahLst/>
            <a:cxnLst/>
            <a:rect l="l" t="t" r="r" b="b"/>
            <a:pathLst>
              <a:path w="3582670">
                <a:moveTo>
                  <a:pt x="0" y="0"/>
                </a:moveTo>
                <a:lnTo>
                  <a:pt x="3582649" y="0"/>
                </a:lnTo>
              </a:path>
            </a:pathLst>
          </a:custGeom>
          <a:ln w="7495">
            <a:solidFill>
              <a:srgbClr val="000000"/>
            </a:solidFill>
          </a:ln>
        </p:spPr>
        <p:txBody>
          <a:bodyPr wrap="square" lIns="0" tIns="0" rIns="0" bIns="0" rtlCol="0"/>
          <a:lstStyle/>
          <a:p>
            <a:endParaRPr sz="1588"/>
          </a:p>
        </p:txBody>
      </p:sp>
      <p:sp>
        <p:nvSpPr>
          <p:cNvPr id="10" name="object 10"/>
          <p:cNvSpPr/>
          <p:nvPr/>
        </p:nvSpPr>
        <p:spPr>
          <a:xfrm>
            <a:off x="5924053" y="2724682"/>
            <a:ext cx="0" cy="397249"/>
          </a:xfrm>
          <a:custGeom>
            <a:avLst/>
            <a:gdLst/>
            <a:ahLst/>
            <a:cxnLst/>
            <a:rect l="l" t="t" r="r" b="b"/>
            <a:pathLst>
              <a:path h="450214">
                <a:moveTo>
                  <a:pt x="0" y="449705"/>
                </a:moveTo>
                <a:lnTo>
                  <a:pt x="0" y="0"/>
                </a:lnTo>
              </a:path>
            </a:pathLst>
          </a:custGeom>
          <a:ln w="22485">
            <a:solidFill>
              <a:srgbClr val="747474"/>
            </a:solidFill>
          </a:ln>
        </p:spPr>
        <p:txBody>
          <a:bodyPr wrap="square" lIns="0" tIns="0" rIns="0" bIns="0" rtlCol="0"/>
          <a:lstStyle/>
          <a:p>
            <a:endParaRPr sz="1588"/>
          </a:p>
        </p:txBody>
      </p:sp>
      <p:sp>
        <p:nvSpPr>
          <p:cNvPr id="11" name="object 11"/>
          <p:cNvSpPr/>
          <p:nvPr/>
        </p:nvSpPr>
        <p:spPr>
          <a:xfrm>
            <a:off x="8222178" y="2737910"/>
            <a:ext cx="0" cy="383801"/>
          </a:xfrm>
          <a:custGeom>
            <a:avLst/>
            <a:gdLst/>
            <a:ahLst/>
            <a:cxnLst/>
            <a:rect l="l" t="t" r="r" b="b"/>
            <a:pathLst>
              <a:path h="434975">
                <a:moveTo>
                  <a:pt x="0" y="434714"/>
                </a:moveTo>
                <a:lnTo>
                  <a:pt x="0" y="0"/>
                </a:lnTo>
              </a:path>
            </a:pathLst>
          </a:custGeom>
          <a:ln w="7495">
            <a:solidFill>
              <a:srgbClr val="545454"/>
            </a:solidFill>
          </a:ln>
        </p:spPr>
        <p:txBody>
          <a:bodyPr wrap="square" lIns="0" tIns="0" rIns="0" bIns="0" rtlCol="0"/>
          <a:lstStyle/>
          <a:p>
            <a:endParaRPr sz="1588"/>
          </a:p>
        </p:txBody>
      </p:sp>
      <p:sp>
        <p:nvSpPr>
          <p:cNvPr id="12" name="object 12"/>
          <p:cNvSpPr/>
          <p:nvPr/>
        </p:nvSpPr>
        <p:spPr>
          <a:xfrm>
            <a:off x="5474349" y="3343027"/>
            <a:ext cx="3161179" cy="0"/>
          </a:xfrm>
          <a:custGeom>
            <a:avLst/>
            <a:gdLst/>
            <a:ahLst/>
            <a:cxnLst/>
            <a:rect l="l" t="t" r="r" b="b"/>
            <a:pathLst>
              <a:path w="3582670">
                <a:moveTo>
                  <a:pt x="0" y="0"/>
                </a:moveTo>
                <a:lnTo>
                  <a:pt x="3582649" y="0"/>
                </a:lnTo>
              </a:path>
            </a:pathLst>
          </a:custGeom>
          <a:ln w="7495">
            <a:solidFill>
              <a:srgbClr val="000000"/>
            </a:solidFill>
          </a:ln>
        </p:spPr>
        <p:txBody>
          <a:bodyPr wrap="square" lIns="0" tIns="0" rIns="0" bIns="0" rtlCol="0"/>
          <a:lstStyle/>
          <a:p>
            <a:endParaRPr sz="1588"/>
          </a:p>
        </p:txBody>
      </p:sp>
      <p:sp>
        <p:nvSpPr>
          <p:cNvPr id="13" name="object 13"/>
          <p:cNvSpPr/>
          <p:nvPr/>
        </p:nvSpPr>
        <p:spPr>
          <a:xfrm>
            <a:off x="2250361" y="3339720"/>
            <a:ext cx="0" cy="2367803"/>
          </a:xfrm>
          <a:custGeom>
            <a:avLst/>
            <a:gdLst/>
            <a:ahLst/>
            <a:cxnLst/>
            <a:rect l="l" t="t" r="r" b="b"/>
            <a:pathLst>
              <a:path h="2683510">
                <a:moveTo>
                  <a:pt x="0" y="2683239"/>
                </a:moveTo>
                <a:lnTo>
                  <a:pt x="0" y="0"/>
                </a:lnTo>
              </a:path>
            </a:pathLst>
          </a:custGeom>
          <a:ln w="7495">
            <a:solidFill>
              <a:srgbClr val="000000"/>
            </a:solidFill>
          </a:ln>
        </p:spPr>
        <p:txBody>
          <a:bodyPr wrap="square" lIns="0" tIns="0" rIns="0" bIns="0" rtlCol="0"/>
          <a:lstStyle/>
          <a:p>
            <a:endParaRPr sz="1588"/>
          </a:p>
        </p:txBody>
      </p:sp>
      <p:sp>
        <p:nvSpPr>
          <p:cNvPr id="14" name="object 14"/>
          <p:cNvSpPr/>
          <p:nvPr/>
        </p:nvSpPr>
        <p:spPr>
          <a:xfrm>
            <a:off x="5404909" y="3339721"/>
            <a:ext cx="0" cy="707651"/>
          </a:xfrm>
          <a:custGeom>
            <a:avLst/>
            <a:gdLst/>
            <a:ahLst/>
            <a:cxnLst/>
            <a:rect l="l" t="t" r="r" b="b"/>
            <a:pathLst>
              <a:path h="802004">
                <a:moveTo>
                  <a:pt x="0" y="801973"/>
                </a:moveTo>
                <a:lnTo>
                  <a:pt x="0" y="0"/>
                </a:lnTo>
              </a:path>
            </a:pathLst>
          </a:custGeom>
          <a:ln w="7495">
            <a:solidFill>
              <a:srgbClr val="000000"/>
            </a:solidFill>
          </a:ln>
        </p:spPr>
        <p:txBody>
          <a:bodyPr wrap="square" lIns="0" tIns="0" rIns="0" bIns="0" rtlCol="0"/>
          <a:lstStyle/>
          <a:p>
            <a:endParaRPr sz="1588"/>
          </a:p>
        </p:txBody>
      </p:sp>
      <p:sp>
        <p:nvSpPr>
          <p:cNvPr id="15" name="object 15"/>
          <p:cNvSpPr/>
          <p:nvPr/>
        </p:nvSpPr>
        <p:spPr>
          <a:xfrm>
            <a:off x="5477656" y="3339720"/>
            <a:ext cx="0" cy="2367803"/>
          </a:xfrm>
          <a:custGeom>
            <a:avLst/>
            <a:gdLst/>
            <a:ahLst/>
            <a:cxnLst/>
            <a:rect l="l" t="t" r="r" b="b"/>
            <a:pathLst>
              <a:path h="2683510">
                <a:moveTo>
                  <a:pt x="0" y="2683239"/>
                </a:moveTo>
                <a:lnTo>
                  <a:pt x="0" y="0"/>
                </a:lnTo>
              </a:path>
            </a:pathLst>
          </a:custGeom>
          <a:ln w="7495">
            <a:solidFill>
              <a:srgbClr val="000000"/>
            </a:solidFill>
          </a:ln>
        </p:spPr>
        <p:txBody>
          <a:bodyPr wrap="square" lIns="0" tIns="0" rIns="0" bIns="0" rtlCol="0"/>
          <a:lstStyle/>
          <a:p>
            <a:endParaRPr sz="1588"/>
          </a:p>
        </p:txBody>
      </p:sp>
      <p:sp>
        <p:nvSpPr>
          <p:cNvPr id="16" name="object 16"/>
          <p:cNvSpPr/>
          <p:nvPr/>
        </p:nvSpPr>
        <p:spPr>
          <a:xfrm>
            <a:off x="3245664" y="3706759"/>
            <a:ext cx="899832" cy="0"/>
          </a:xfrm>
          <a:custGeom>
            <a:avLst/>
            <a:gdLst/>
            <a:ahLst/>
            <a:cxnLst/>
            <a:rect l="l" t="t" r="r" b="b"/>
            <a:pathLst>
              <a:path w="1019810">
                <a:moveTo>
                  <a:pt x="0" y="0"/>
                </a:moveTo>
                <a:lnTo>
                  <a:pt x="1019331" y="0"/>
                </a:lnTo>
              </a:path>
            </a:pathLst>
          </a:custGeom>
          <a:ln w="7495">
            <a:solidFill>
              <a:srgbClr val="000000"/>
            </a:solidFill>
          </a:ln>
        </p:spPr>
        <p:txBody>
          <a:bodyPr wrap="square" lIns="0" tIns="0" rIns="0" bIns="0" rtlCol="0"/>
          <a:lstStyle/>
          <a:p>
            <a:endParaRPr sz="1588"/>
          </a:p>
        </p:txBody>
      </p:sp>
      <p:sp>
        <p:nvSpPr>
          <p:cNvPr id="17" name="object 17"/>
          <p:cNvSpPr/>
          <p:nvPr/>
        </p:nvSpPr>
        <p:spPr>
          <a:xfrm>
            <a:off x="4141767" y="3703452"/>
            <a:ext cx="0" cy="449916"/>
          </a:xfrm>
          <a:custGeom>
            <a:avLst/>
            <a:gdLst/>
            <a:ahLst/>
            <a:cxnLst/>
            <a:rect l="l" t="t" r="r" b="b"/>
            <a:pathLst>
              <a:path h="509904">
                <a:moveTo>
                  <a:pt x="0" y="509666"/>
                </a:moveTo>
                <a:lnTo>
                  <a:pt x="0" y="0"/>
                </a:lnTo>
              </a:path>
            </a:pathLst>
          </a:custGeom>
          <a:ln w="7495">
            <a:solidFill>
              <a:srgbClr val="000000"/>
            </a:solidFill>
          </a:ln>
        </p:spPr>
        <p:txBody>
          <a:bodyPr wrap="square" lIns="0" tIns="0" rIns="0" bIns="0" rtlCol="0"/>
          <a:lstStyle/>
          <a:p>
            <a:endParaRPr sz="1588"/>
          </a:p>
        </p:txBody>
      </p:sp>
      <p:sp>
        <p:nvSpPr>
          <p:cNvPr id="18" name="object 18"/>
          <p:cNvSpPr/>
          <p:nvPr/>
        </p:nvSpPr>
        <p:spPr>
          <a:xfrm>
            <a:off x="4568326" y="4169690"/>
            <a:ext cx="661707" cy="0"/>
          </a:xfrm>
          <a:custGeom>
            <a:avLst/>
            <a:gdLst/>
            <a:ahLst/>
            <a:cxnLst/>
            <a:rect l="l" t="t" r="r" b="b"/>
            <a:pathLst>
              <a:path w="749935">
                <a:moveTo>
                  <a:pt x="0" y="0"/>
                </a:moveTo>
                <a:lnTo>
                  <a:pt x="749508" y="0"/>
                </a:lnTo>
              </a:path>
            </a:pathLst>
          </a:custGeom>
          <a:ln w="7495">
            <a:solidFill>
              <a:srgbClr val="000000"/>
            </a:solidFill>
          </a:ln>
        </p:spPr>
        <p:txBody>
          <a:bodyPr wrap="square" lIns="0" tIns="0" rIns="0" bIns="0" rtlCol="0"/>
          <a:lstStyle/>
          <a:p>
            <a:endParaRPr sz="1588"/>
          </a:p>
        </p:txBody>
      </p:sp>
      <p:sp>
        <p:nvSpPr>
          <p:cNvPr id="19" name="object 19"/>
          <p:cNvSpPr/>
          <p:nvPr/>
        </p:nvSpPr>
        <p:spPr>
          <a:xfrm>
            <a:off x="5226349" y="4139929"/>
            <a:ext cx="0" cy="1150844"/>
          </a:xfrm>
          <a:custGeom>
            <a:avLst/>
            <a:gdLst/>
            <a:ahLst/>
            <a:cxnLst/>
            <a:rect l="l" t="t" r="r" b="b"/>
            <a:pathLst>
              <a:path h="1304289">
                <a:moveTo>
                  <a:pt x="0" y="1304143"/>
                </a:moveTo>
                <a:lnTo>
                  <a:pt x="0" y="0"/>
                </a:lnTo>
              </a:path>
            </a:pathLst>
          </a:custGeom>
          <a:ln w="14990">
            <a:solidFill>
              <a:srgbClr val="000000"/>
            </a:solidFill>
          </a:ln>
        </p:spPr>
        <p:txBody>
          <a:bodyPr wrap="square" lIns="0" tIns="0" rIns="0" bIns="0" rtlCol="0"/>
          <a:lstStyle/>
          <a:p>
            <a:endParaRPr sz="1588"/>
          </a:p>
        </p:txBody>
      </p:sp>
      <p:sp>
        <p:nvSpPr>
          <p:cNvPr id="20" name="object 20"/>
          <p:cNvSpPr/>
          <p:nvPr/>
        </p:nvSpPr>
        <p:spPr>
          <a:xfrm>
            <a:off x="2799266" y="4166385"/>
            <a:ext cx="0" cy="1124510"/>
          </a:xfrm>
          <a:custGeom>
            <a:avLst/>
            <a:gdLst/>
            <a:ahLst/>
            <a:cxnLst/>
            <a:rect l="l" t="t" r="r" b="b"/>
            <a:pathLst>
              <a:path h="1274445">
                <a:moveTo>
                  <a:pt x="0" y="1274163"/>
                </a:moveTo>
                <a:lnTo>
                  <a:pt x="0" y="0"/>
                </a:lnTo>
              </a:path>
            </a:pathLst>
          </a:custGeom>
          <a:ln w="7495">
            <a:solidFill>
              <a:srgbClr val="000000"/>
            </a:solidFill>
          </a:ln>
        </p:spPr>
        <p:txBody>
          <a:bodyPr wrap="square" lIns="0" tIns="0" rIns="0" bIns="0" rtlCol="0"/>
          <a:lstStyle/>
          <a:p>
            <a:endParaRPr sz="1588"/>
          </a:p>
        </p:txBody>
      </p:sp>
      <p:sp>
        <p:nvSpPr>
          <p:cNvPr id="21" name="object 21"/>
          <p:cNvSpPr/>
          <p:nvPr/>
        </p:nvSpPr>
        <p:spPr>
          <a:xfrm>
            <a:off x="3321716" y="4510275"/>
            <a:ext cx="0" cy="344021"/>
          </a:xfrm>
          <a:custGeom>
            <a:avLst/>
            <a:gdLst/>
            <a:ahLst/>
            <a:cxnLst/>
            <a:rect l="l" t="t" r="r" b="b"/>
            <a:pathLst>
              <a:path h="389889">
                <a:moveTo>
                  <a:pt x="0" y="389743"/>
                </a:moveTo>
                <a:lnTo>
                  <a:pt x="0" y="0"/>
                </a:lnTo>
              </a:path>
            </a:pathLst>
          </a:custGeom>
          <a:ln w="22485">
            <a:solidFill>
              <a:srgbClr val="134F8C"/>
            </a:solidFill>
          </a:ln>
        </p:spPr>
        <p:txBody>
          <a:bodyPr wrap="square" lIns="0" tIns="0" rIns="0" bIns="0" rtlCol="0"/>
          <a:lstStyle/>
          <a:p>
            <a:endParaRPr sz="1588"/>
          </a:p>
        </p:txBody>
      </p:sp>
      <p:sp>
        <p:nvSpPr>
          <p:cNvPr id="22" name="object 22"/>
          <p:cNvSpPr/>
          <p:nvPr/>
        </p:nvSpPr>
        <p:spPr>
          <a:xfrm>
            <a:off x="5904213" y="2744522"/>
            <a:ext cx="2328022" cy="0"/>
          </a:xfrm>
          <a:custGeom>
            <a:avLst/>
            <a:gdLst/>
            <a:ahLst/>
            <a:cxnLst/>
            <a:rect l="l" t="t" r="r" b="b"/>
            <a:pathLst>
              <a:path w="2638425">
                <a:moveTo>
                  <a:pt x="0" y="0"/>
                </a:moveTo>
                <a:lnTo>
                  <a:pt x="2638270" y="0"/>
                </a:lnTo>
              </a:path>
            </a:pathLst>
          </a:custGeom>
          <a:ln w="22485">
            <a:solidFill>
              <a:srgbClr val="747474"/>
            </a:solidFill>
          </a:ln>
        </p:spPr>
        <p:txBody>
          <a:bodyPr wrap="square" lIns="0" tIns="0" rIns="0" bIns="0" rtlCol="0"/>
          <a:lstStyle/>
          <a:p>
            <a:endParaRPr sz="1588"/>
          </a:p>
        </p:txBody>
      </p:sp>
      <p:sp>
        <p:nvSpPr>
          <p:cNvPr id="23" name="object 23"/>
          <p:cNvSpPr/>
          <p:nvPr/>
        </p:nvSpPr>
        <p:spPr>
          <a:xfrm>
            <a:off x="5917441" y="3118174"/>
            <a:ext cx="2308412" cy="0"/>
          </a:xfrm>
          <a:custGeom>
            <a:avLst/>
            <a:gdLst/>
            <a:ahLst/>
            <a:cxnLst/>
            <a:rect l="l" t="t" r="r" b="b"/>
            <a:pathLst>
              <a:path w="2616200">
                <a:moveTo>
                  <a:pt x="0" y="0"/>
                </a:moveTo>
                <a:lnTo>
                  <a:pt x="2615783" y="0"/>
                </a:lnTo>
              </a:path>
            </a:pathLst>
          </a:custGeom>
          <a:ln w="7495">
            <a:solidFill>
              <a:srgbClr val="4F4F4F"/>
            </a:solidFill>
          </a:ln>
        </p:spPr>
        <p:txBody>
          <a:bodyPr wrap="square" lIns="0" tIns="0" rIns="0" bIns="0" rtlCol="0"/>
          <a:lstStyle/>
          <a:p>
            <a:endParaRPr sz="1588"/>
          </a:p>
        </p:txBody>
      </p:sp>
      <p:sp>
        <p:nvSpPr>
          <p:cNvPr id="24" name="object 24"/>
          <p:cNvSpPr/>
          <p:nvPr/>
        </p:nvSpPr>
        <p:spPr>
          <a:xfrm>
            <a:off x="8453643" y="4179610"/>
            <a:ext cx="0" cy="1111063"/>
          </a:xfrm>
          <a:custGeom>
            <a:avLst/>
            <a:gdLst/>
            <a:ahLst/>
            <a:cxnLst/>
            <a:rect l="l" t="t" r="r" b="b"/>
            <a:pathLst>
              <a:path h="1259204">
                <a:moveTo>
                  <a:pt x="0" y="1259173"/>
                </a:moveTo>
                <a:lnTo>
                  <a:pt x="0" y="0"/>
                </a:lnTo>
              </a:path>
            </a:pathLst>
          </a:custGeom>
          <a:ln w="14990">
            <a:solidFill>
              <a:srgbClr val="000000"/>
            </a:solidFill>
          </a:ln>
        </p:spPr>
        <p:txBody>
          <a:bodyPr wrap="square" lIns="0" tIns="0" rIns="0" bIns="0" rtlCol="0"/>
          <a:lstStyle/>
          <a:p>
            <a:endParaRPr sz="1588"/>
          </a:p>
        </p:txBody>
      </p:sp>
      <p:sp>
        <p:nvSpPr>
          <p:cNvPr id="25" name="object 25"/>
          <p:cNvSpPr/>
          <p:nvPr/>
        </p:nvSpPr>
        <p:spPr>
          <a:xfrm>
            <a:off x="8632204" y="3339720"/>
            <a:ext cx="0" cy="2367803"/>
          </a:xfrm>
          <a:custGeom>
            <a:avLst/>
            <a:gdLst/>
            <a:ahLst/>
            <a:cxnLst/>
            <a:rect l="l" t="t" r="r" b="b"/>
            <a:pathLst>
              <a:path h="2683510">
                <a:moveTo>
                  <a:pt x="0" y="2683239"/>
                </a:moveTo>
                <a:lnTo>
                  <a:pt x="0" y="0"/>
                </a:lnTo>
              </a:path>
            </a:pathLst>
          </a:custGeom>
          <a:ln w="7495">
            <a:solidFill>
              <a:srgbClr val="000000"/>
            </a:solidFill>
          </a:ln>
        </p:spPr>
        <p:txBody>
          <a:bodyPr wrap="square" lIns="0" tIns="0" rIns="0" bIns="0" rtlCol="0"/>
          <a:lstStyle/>
          <a:p>
            <a:endParaRPr sz="1588"/>
          </a:p>
        </p:txBody>
      </p:sp>
      <p:sp>
        <p:nvSpPr>
          <p:cNvPr id="26" name="object 26"/>
          <p:cNvSpPr/>
          <p:nvPr/>
        </p:nvSpPr>
        <p:spPr>
          <a:xfrm>
            <a:off x="7362448" y="3703452"/>
            <a:ext cx="0" cy="654984"/>
          </a:xfrm>
          <a:custGeom>
            <a:avLst/>
            <a:gdLst/>
            <a:ahLst/>
            <a:cxnLst/>
            <a:rect l="l" t="t" r="r" b="b"/>
            <a:pathLst>
              <a:path h="742314">
                <a:moveTo>
                  <a:pt x="0" y="742012"/>
                </a:moveTo>
                <a:lnTo>
                  <a:pt x="0" y="0"/>
                </a:lnTo>
              </a:path>
            </a:pathLst>
          </a:custGeom>
          <a:ln w="7495">
            <a:solidFill>
              <a:srgbClr val="000000"/>
            </a:solidFill>
          </a:ln>
        </p:spPr>
        <p:txBody>
          <a:bodyPr wrap="square" lIns="0" tIns="0" rIns="0" bIns="0" rtlCol="0"/>
          <a:lstStyle/>
          <a:p>
            <a:endParaRPr sz="1588"/>
          </a:p>
        </p:txBody>
      </p:sp>
      <p:sp>
        <p:nvSpPr>
          <p:cNvPr id="27" name="object 27"/>
          <p:cNvSpPr/>
          <p:nvPr/>
        </p:nvSpPr>
        <p:spPr>
          <a:xfrm>
            <a:off x="6975570" y="4354863"/>
            <a:ext cx="390525" cy="0"/>
          </a:xfrm>
          <a:custGeom>
            <a:avLst/>
            <a:gdLst/>
            <a:ahLst/>
            <a:cxnLst/>
            <a:rect l="l" t="t" r="r" b="b"/>
            <a:pathLst>
              <a:path w="442595">
                <a:moveTo>
                  <a:pt x="0" y="0"/>
                </a:moveTo>
                <a:lnTo>
                  <a:pt x="442210" y="0"/>
                </a:lnTo>
              </a:path>
            </a:pathLst>
          </a:custGeom>
          <a:ln w="7495">
            <a:solidFill>
              <a:srgbClr val="000303"/>
            </a:solidFill>
          </a:ln>
        </p:spPr>
        <p:txBody>
          <a:bodyPr wrap="square" lIns="0" tIns="0" rIns="0" bIns="0" rtlCol="0"/>
          <a:lstStyle/>
          <a:p>
            <a:endParaRPr sz="1588"/>
          </a:p>
        </p:txBody>
      </p:sp>
      <p:sp>
        <p:nvSpPr>
          <p:cNvPr id="28" name="object 28"/>
          <p:cNvSpPr/>
          <p:nvPr/>
        </p:nvSpPr>
        <p:spPr>
          <a:xfrm>
            <a:off x="5474349" y="5703978"/>
            <a:ext cx="3161179" cy="0"/>
          </a:xfrm>
          <a:custGeom>
            <a:avLst/>
            <a:gdLst/>
            <a:ahLst/>
            <a:cxnLst/>
            <a:rect l="l" t="t" r="r" b="b"/>
            <a:pathLst>
              <a:path w="3582670">
                <a:moveTo>
                  <a:pt x="0" y="0"/>
                </a:moveTo>
                <a:lnTo>
                  <a:pt x="3582649" y="0"/>
                </a:lnTo>
              </a:path>
            </a:pathLst>
          </a:custGeom>
          <a:ln w="7495">
            <a:solidFill>
              <a:srgbClr val="000000"/>
            </a:solidFill>
          </a:ln>
        </p:spPr>
        <p:txBody>
          <a:bodyPr wrap="square" lIns="0" tIns="0" rIns="0" bIns="0" rtlCol="0"/>
          <a:lstStyle/>
          <a:p>
            <a:endParaRPr sz="1588"/>
          </a:p>
        </p:txBody>
      </p:sp>
      <p:sp>
        <p:nvSpPr>
          <p:cNvPr id="29" name="object 29"/>
          <p:cNvSpPr/>
          <p:nvPr/>
        </p:nvSpPr>
        <p:spPr>
          <a:xfrm>
            <a:off x="6026561" y="4166385"/>
            <a:ext cx="0" cy="1190625"/>
          </a:xfrm>
          <a:custGeom>
            <a:avLst/>
            <a:gdLst/>
            <a:ahLst/>
            <a:cxnLst/>
            <a:rect l="l" t="t" r="r" b="b"/>
            <a:pathLst>
              <a:path h="1349375">
                <a:moveTo>
                  <a:pt x="0" y="1349114"/>
                </a:moveTo>
                <a:lnTo>
                  <a:pt x="0" y="0"/>
                </a:lnTo>
              </a:path>
            </a:pathLst>
          </a:custGeom>
          <a:ln w="7495">
            <a:solidFill>
              <a:srgbClr val="000000"/>
            </a:solidFill>
          </a:ln>
        </p:spPr>
        <p:txBody>
          <a:bodyPr wrap="square" lIns="0" tIns="0" rIns="0" bIns="0" rtlCol="0"/>
          <a:lstStyle/>
          <a:p>
            <a:endParaRPr sz="1588"/>
          </a:p>
        </p:txBody>
      </p:sp>
      <p:sp>
        <p:nvSpPr>
          <p:cNvPr id="30" name="object 30"/>
          <p:cNvSpPr/>
          <p:nvPr/>
        </p:nvSpPr>
        <p:spPr>
          <a:xfrm>
            <a:off x="4256500" y="924366"/>
            <a:ext cx="0" cy="89647"/>
          </a:xfrm>
          <a:custGeom>
            <a:avLst/>
            <a:gdLst/>
            <a:ahLst/>
            <a:cxnLst/>
            <a:rect l="l" t="t" r="r" b="b"/>
            <a:pathLst>
              <a:path h="101600">
                <a:moveTo>
                  <a:pt x="0" y="0"/>
                </a:moveTo>
                <a:lnTo>
                  <a:pt x="0" y="101389"/>
                </a:lnTo>
              </a:path>
            </a:pathLst>
          </a:custGeom>
          <a:ln w="41581">
            <a:solidFill>
              <a:srgbClr val="E8E9EB"/>
            </a:solidFill>
          </a:ln>
        </p:spPr>
        <p:txBody>
          <a:bodyPr wrap="square" lIns="0" tIns="0" rIns="0" bIns="0" rtlCol="0"/>
          <a:lstStyle/>
          <a:p>
            <a:endParaRPr sz="1588"/>
          </a:p>
        </p:txBody>
      </p:sp>
      <p:sp>
        <p:nvSpPr>
          <p:cNvPr id="33" name="object 33"/>
          <p:cNvSpPr txBox="1"/>
          <p:nvPr/>
        </p:nvSpPr>
        <p:spPr>
          <a:xfrm>
            <a:off x="2176329" y="577877"/>
            <a:ext cx="2492749" cy="504369"/>
          </a:xfrm>
          <a:prstGeom prst="rect">
            <a:avLst/>
          </a:prstGeom>
        </p:spPr>
        <p:txBody>
          <a:bodyPr vert="horz" wrap="square" lIns="0" tIns="0" rIns="0" bIns="0" rtlCol="0">
            <a:spAutoFit/>
          </a:bodyPr>
          <a:lstStyle/>
          <a:p>
            <a:pPr marL="11206" marR="1658559">
              <a:lnSpc>
                <a:spcPct val="174000"/>
              </a:lnSpc>
            </a:pPr>
            <a:r>
              <a:rPr sz="574" spc="-9" dirty="0">
                <a:solidFill>
                  <a:srgbClr val="1C1C1C"/>
                </a:solidFill>
                <a:latin typeface="Arial"/>
                <a:cs typeface="Arial"/>
              </a:rPr>
              <a:t>AERONET </a:t>
            </a:r>
            <a:r>
              <a:rPr sz="574" spc="-66" dirty="0">
                <a:solidFill>
                  <a:srgbClr val="1C1C1C"/>
                </a:solidFill>
                <a:latin typeface="Arial"/>
                <a:cs typeface="Arial"/>
              </a:rPr>
              <a:t> </a:t>
            </a:r>
            <a:r>
              <a:rPr sz="574" spc="18" dirty="0">
                <a:solidFill>
                  <a:srgbClr val="1C1C1C"/>
                </a:solidFill>
                <a:latin typeface="Arial"/>
                <a:cs typeface="Arial"/>
              </a:rPr>
              <a:t>Data</a:t>
            </a:r>
            <a:r>
              <a:rPr sz="574" spc="-53" dirty="0">
                <a:solidFill>
                  <a:srgbClr val="1C1C1C"/>
                </a:solidFill>
                <a:latin typeface="Arial"/>
                <a:cs typeface="Arial"/>
              </a:rPr>
              <a:t> </a:t>
            </a:r>
            <a:r>
              <a:rPr sz="574" spc="-4" dirty="0">
                <a:solidFill>
                  <a:srgbClr val="1C1C1C"/>
                </a:solidFill>
                <a:latin typeface="Arial"/>
                <a:cs typeface="Arial"/>
              </a:rPr>
              <a:t>D</a:t>
            </a:r>
            <a:r>
              <a:rPr sz="574" spc="26" dirty="0">
                <a:latin typeface="Arial"/>
                <a:cs typeface="Arial"/>
              </a:rPr>
              <a:t>i</a:t>
            </a:r>
            <a:r>
              <a:rPr sz="574" spc="22" dirty="0">
                <a:solidFill>
                  <a:srgbClr val="2D2D2D"/>
                </a:solidFill>
                <a:latin typeface="Arial"/>
                <a:cs typeface="Arial"/>
              </a:rPr>
              <a:t>s</a:t>
            </a:r>
            <a:r>
              <a:rPr sz="574" spc="40" dirty="0">
                <a:solidFill>
                  <a:srgbClr val="2D2D2D"/>
                </a:solidFill>
                <a:latin typeface="Arial"/>
                <a:cs typeface="Arial"/>
              </a:rPr>
              <a:t>p</a:t>
            </a:r>
            <a:r>
              <a:rPr sz="574" spc="26" dirty="0">
                <a:latin typeface="Arial"/>
                <a:cs typeface="Arial"/>
              </a:rPr>
              <a:t>l</a:t>
            </a:r>
            <a:r>
              <a:rPr sz="574" spc="18" dirty="0">
                <a:solidFill>
                  <a:srgbClr val="2D2D2D"/>
                </a:solidFill>
                <a:latin typeface="Arial"/>
                <a:cs typeface="Arial"/>
              </a:rPr>
              <a:t>ay</a:t>
            </a:r>
            <a:r>
              <a:rPr sz="574" spc="9" dirty="0">
                <a:solidFill>
                  <a:srgbClr val="2D2D2D"/>
                </a:solidFill>
                <a:latin typeface="Arial"/>
                <a:cs typeface="Arial"/>
              </a:rPr>
              <a:t> </a:t>
            </a:r>
            <a:r>
              <a:rPr sz="574" spc="-22" dirty="0">
                <a:solidFill>
                  <a:srgbClr val="2D2D2D"/>
                </a:solidFill>
                <a:latin typeface="Arial"/>
                <a:cs typeface="Arial"/>
              </a:rPr>
              <a:t>S</a:t>
            </a:r>
            <a:r>
              <a:rPr sz="574" spc="26" dirty="0">
                <a:latin typeface="Arial"/>
                <a:cs typeface="Arial"/>
              </a:rPr>
              <a:t>i</a:t>
            </a:r>
            <a:r>
              <a:rPr sz="574" spc="22" dirty="0">
                <a:solidFill>
                  <a:srgbClr val="1C1C1C"/>
                </a:solidFill>
                <a:latin typeface="Arial"/>
                <a:cs typeface="Arial"/>
              </a:rPr>
              <a:t>t</a:t>
            </a:r>
            <a:r>
              <a:rPr sz="574" spc="13" dirty="0">
                <a:solidFill>
                  <a:srgbClr val="1C1C1C"/>
                </a:solidFill>
                <a:latin typeface="Arial"/>
                <a:cs typeface="Arial"/>
              </a:rPr>
              <a:t>e</a:t>
            </a:r>
            <a:r>
              <a:rPr sz="574" spc="202" dirty="0">
                <a:solidFill>
                  <a:srgbClr val="5D5D5D"/>
                </a:solidFill>
                <a:latin typeface="Arial"/>
                <a:cs typeface="Arial"/>
              </a:rPr>
              <a:t>:</a:t>
            </a:r>
            <a:r>
              <a:rPr sz="574" spc="13" dirty="0">
                <a:solidFill>
                  <a:srgbClr val="1C1C1C"/>
                </a:solidFill>
                <a:latin typeface="Arial"/>
                <a:cs typeface="Arial"/>
              </a:rPr>
              <a:t>Nc</a:t>
            </a:r>
            <a:r>
              <a:rPr sz="574" spc="-35" dirty="0">
                <a:solidFill>
                  <a:srgbClr val="1C1C1C"/>
                </a:solidFill>
                <a:latin typeface="Arial"/>
                <a:cs typeface="Arial"/>
              </a:rPr>
              <a:t>s</a:t>
            </a:r>
            <a:r>
              <a:rPr sz="574" spc="44" dirty="0">
                <a:solidFill>
                  <a:srgbClr val="414141"/>
                </a:solidFill>
                <a:latin typeface="Arial"/>
                <a:cs typeface="Arial"/>
              </a:rPr>
              <a:t>_</a:t>
            </a:r>
            <a:r>
              <a:rPr sz="574" spc="13" dirty="0">
                <a:solidFill>
                  <a:srgbClr val="1C1C1C"/>
                </a:solidFill>
                <a:latin typeface="Arial"/>
                <a:cs typeface="Arial"/>
              </a:rPr>
              <a:t>Z</a:t>
            </a:r>
            <a:r>
              <a:rPr sz="574" spc="26" dirty="0">
                <a:latin typeface="Arial"/>
                <a:cs typeface="Arial"/>
              </a:rPr>
              <a:t>i</a:t>
            </a:r>
            <a:r>
              <a:rPr sz="574" spc="35" dirty="0">
                <a:solidFill>
                  <a:srgbClr val="1C1C1C"/>
                </a:solidFill>
                <a:latin typeface="Arial"/>
                <a:cs typeface="Arial"/>
              </a:rPr>
              <a:t>ona</a:t>
            </a:r>
            <a:endParaRPr sz="574">
              <a:latin typeface="Arial"/>
              <a:cs typeface="Arial"/>
            </a:endParaRPr>
          </a:p>
          <a:p>
            <a:pPr>
              <a:spcBef>
                <a:spcPts val="4"/>
              </a:spcBef>
            </a:pPr>
            <a:endParaRPr sz="750">
              <a:latin typeface="Times New Roman"/>
              <a:cs typeface="Times New Roman"/>
            </a:endParaRPr>
          </a:p>
          <a:p>
            <a:pPr marL="989532"/>
            <a:r>
              <a:rPr sz="529" spc="18" dirty="0">
                <a:solidFill>
                  <a:srgbClr val="1C1C1C"/>
                </a:solidFill>
                <a:latin typeface="Arial"/>
                <a:cs typeface="Arial"/>
              </a:rPr>
              <a:t>AERONET </a:t>
            </a:r>
            <a:r>
              <a:rPr sz="529" spc="-40" dirty="0">
                <a:solidFill>
                  <a:srgbClr val="1C1C1C"/>
                </a:solidFill>
                <a:latin typeface="Arial"/>
                <a:cs typeface="Arial"/>
              </a:rPr>
              <a:t> </a:t>
            </a:r>
            <a:r>
              <a:rPr sz="529" spc="66" dirty="0">
                <a:latin typeface="Arial"/>
                <a:cs typeface="Arial"/>
              </a:rPr>
              <a:t>L</a:t>
            </a:r>
            <a:r>
              <a:rPr sz="529" spc="18" dirty="0">
                <a:solidFill>
                  <a:srgbClr val="2D2D2D"/>
                </a:solidFill>
                <a:latin typeface="Arial"/>
                <a:cs typeface="Arial"/>
              </a:rPr>
              <a:t>ev</a:t>
            </a:r>
            <a:r>
              <a:rPr sz="529" spc="40" dirty="0">
                <a:solidFill>
                  <a:srgbClr val="2D2D2D"/>
                </a:solidFill>
                <a:latin typeface="Arial"/>
                <a:cs typeface="Arial"/>
              </a:rPr>
              <a:t>e</a:t>
            </a:r>
            <a:r>
              <a:rPr sz="529" spc="141" dirty="0">
                <a:latin typeface="Arial"/>
                <a:cs typeface="Arial"/>
              </a:rPr>
              <a:t>l</a:t>
            </a:r>
            <a:r>
              <a:rPr sz="529" spc="-97" dirty="0">
                <a:latin typeface="Arial"/>
                <a:cs typeface="Arial"/>
              </a:rPr>
              <a:t> </a:t>
            </a:r>
            <a:r>
              <a:rPr sz="529" spc="13" dirty="0">
                <a:solidFill>
                  <a:srgbClr val="2D2D2D"/>
                </a:solidFill>
                <a:latin typeface="Arial"/>
                <a:cs typeface="Arial"/>
              </a:rPr>
              <a:t>2</a:t>
            </a:r>
            <a:r>
              <a:rPr sz="529" spc="4" dirty="0">
                <a:latin typeface="Arial"/>
                <a:cs typeface="Arial"/>
              </a:rPr>
              <a:t>.</a:t>
            </a:r>
            <a:r>
              <a:rPr sz="529" spc="13" dirty="0">
                <a:solidFill>
                  <a:srgbClr val="2D2D2D"/>
                </a:solidFill>
                <a:latin typeface="Arial"/>
                <a:cs typeface="Arial"/>
              </a:rPr>
              <a:t>0</a:t>
            </a:r>
            <a:r>
              <a:rPr sz="529" spc="163" dirty="0">
                <a:latin typeface="Arial"/>
                <a:cs typeface="Arial"/>
              </a:rPr>
              <a:t>.</a:t>
            </a:r>
            <a:r>
              <a:rPr sz="529" spc="62" dirty="0">
                <a:solidFill>
                  <a:srgbClr val="2D2D2D"/>
                </a:solidFill>
                <a:latin typeface="Arial"/>
                <a:cs typeface="Arial"/>
              </a:rPr>
              <a:t>Qu</a:t>
            </a:r>
            <a:r>
              <a:rPr sz="529" spc="13" dirty="0">
                <a:solidFill>
                  <a:srgbClr val="2D2D2D"/>
                </a:solidFill>
                <a:latin typeface="Arial"/>
                <a:cs typeface="Arial"/>
              </a:rPr>
              <a:t>a</a:t>
            </a:r>
            <a:r>
              <a:rPr sz="529" spc="35" dirty="0">
                <a:latin typeface="Arial"/>
                <a:cs typeface="Arial"/>
              </a:rPr>
              <a:t>li</a:t>
            </a:r>
            <a:r>
              <a:rPr sz="529" spc="57" dirty="0">
                <a:solidFill>
                  <a:srgbClr val="1C1C1C"/>
                </a:solidFill>
                <a:latin typeface="Arial"/>
                <a:cs typeface="Arial"/>
              </a:rPr>
              <a:t>ty</a:t>
            </a:r>
            <a:r>
              <a:rPr sz="529" spc="-4" dirty="0">
                <a:solidFill>
                  <a:srgbClr val="1C1C1C"/>
                </a:solidFill>
                <a:latin typeface="Arial"/>
                <a:cs typeface="Arial"/>
              </a:rPr>
              <a:t> </a:t>
            </a:r>
            <a:r>
              <a:rPr sz="529" spc="35" dirty="0">
                <a:solidFill>
                  <a:srgbClr val="1C1C1C"/>
                </a:solidFill>
                <a:latin typeface="Arial"/>
                <a:cs typeface="Arial"/>
              </a:rPr>
              <a:t>A</a:t>
            </a:r>
            <a:r>
              <a:rPr sz="529" spc="-154" dirty="0">
                <a:solidFill>
                  <a:srgbClr val="1C1C1C"/>
                </a:solidFill>
                <a:latin typeface="Arial"/>
                <a:cs typeface="Arial"/>
              </a:rPr>
              <a:t>s</a:t>
            </a:r>
            <a:r>
              <a:rPr sz="529" spc="-269" dirty="0">
                <a:solidFill>
                  <a:srgbClr val="A8A8A8"/>
                </a:solidFill>
                <a:latin typeface="Arial"/>
                <a:cs typeface="Arial"/>
              </a:rPr>
              <a:t>.</a:t>
            </a:r>
            <a:r>
              <a:rPr sz="529" spc="31" dirty="0">
                <a:solidFill>
                  <a:srgbClr val="414141"/>
                </a:solidFill>
                <a:latin typeface="Arial"/>
                <a:cs typeface="Arial"/>
              </a:rPr>
              <a:t>su</a:t>
            </a:r>
            <a:r>
              <a:rPr sz="529" spc="44" dirty="0">
                <a:solidFill>
                  <a:srgbClr val="1C1C1C"/>
                </a:solidFill>
                <a:latin typeface="Arial"/>
                <a:cs typeface="Arial"/>
              </a:rPr>
              <a:t>red</a:t>
            </a:r>
            <a:r>
              <a:rPr sz="529" spc="-9" dirty="0">
                <a:solidFill>
                  <a:srgbClr val="1C1C1C"/>
                </a:solidFill>
                <a:latin typeface="Arial"/>
                <a:cs typeface="Arial"/>
              </a:rPr>
              <a:t> </a:t>
            </a:r>
            <a:r>
              <a:rPr sz="529" spc="44" dirty="0">
                <a:solidFill>
                  <a:srgbClr val="1C1C1C"/>
                </a:solidFill>
                <a:latin typeface="Arial"/>
                <a:cs typeface="Arial"/>
              </a:rPr>
              <a:t>Dat</a:t>
            </a:r>
            <a:r>
              <a:rPr sz="529" spc="-13" dirty="0">
                <a:solidFill>
                  <a:srgbClr val="1C1C1C"/>
                </a:solidFill>
                <a:latin typeface="Arial"/>
                <a:cs typeface="Arial"/>
              </a:rPr>
              <a:t>a</a:t>
            </a:r>
            <a:r>
              <a:rPr sz="529" spc="137" dirty="0">
                <a:latin typeface="Arial"/>
                <a:cs typeface="Arial"/>
              </a:rPr>
              <a:t>.</a:t>
            </a:r>
            <a:endParaRPr sz="529">
              <a:latin typeface="Arial"/>
              <a:cs typeface="Arial"/>
            </a:endParaRPr>
          </a:p>
        </p:txBody>
      </p:sp>
      <p:sp>
        <p:nvSpPr>
          <p:cNvPr id="34" name="object 34"/>
          <p:cNvSpPr txBox="1"/>
          <p:nvPr/>
        </p:nvSpPr>
        <p:spPr>
          <a:xfrm>
            <a:off x="2447475" y="1040807"/>
            <a:ext cx="477371" cy="88358"/>
          </a:xfrm>
          <a:prstGeom prst="rect">
            <a:avLst/>
          </a:prstGeom>
        </p:spPr>
        <p:txBody>
          <a:bodyPr vert="horz" wrap="square" lIns="0" tIns="0" rIns="0" bIns="0" rtlCol="0">
            <a:spAutoFit/>
          </a:bodyPr>
          <a:lstStyle/>
          <a:p>
            <a:pPr marL="11206"/>
            <a:r>
              <a:rPr sz="574" spc="-4" dirty="0">
                <a:solidFill>
                  <a:srgbClr val="1C1C1C"/>
                </a:solidFill>
                <a:latin typeface="Arial"/>
                <a:cs typeface="Arial"/>
              </a:rPr>
              <a:t>D</a:t>
            </a:r>
            <a:r>
              <a:rPr sz="574" spc="-9" dirty="0">
                <a:latin typeface="Arial"/>
                <a:cs typeface="Arial"/>
              </a:rPr>
              <a:t>I</a:t>
            </a:r>
            <a:r>
              <a:rPr sz="574" spc="-18" dirty="0">
                <a:solidFill>
                  <a:srgbClr val="2D2D2D"/>
                </a:solidFill>
                <a:latin typeface="Arial"/>
                <a:cs typeface="Arial"/>
              </a:rPr>
              <a:t>S</a:t>
            </a:r>
            <a:r>
              <a:rPr sz="574" spc="-4" dirty="0">
                <a:solidFill>
                  <a:srgbClr val="2D2D2D"/>
                </a:solidFill>
                <a:latin typeface="Arial"/>
                <a:cs typeface="Arial"/>
              </a:rPr>
              <a:t>C</a:t>
            </a:r>
            <a:r>
              <a:rPr sz="574" spc="-9" dirty="0">
                <a:latin typeface="Arial"/>
                <a:cs typeface="Arial"/>
              </a:rPr>
              <a:t>L</a:t>
            </a:r>
            <a:r>
              <a:rPr sz="574" spc="84" dirty="0">
                <a:solidFill>
                  <a:srgbClr val="1C1C1C"/>
                </a:solidFill>
                <a:latin typeface="Arial"/>
                <a:cs typeface="Arial"/>
              </a:rPr>
              <a:t>A</a:t>
            </a:r>
            <a:r>
              <a:rPr sz="574" spc="-9" dirty="0">
                <a:latin typeface="Arial"/>
                <a:cs typeface="Arial"/>
              </a:rPr>
              <a:t>I</a:t>
            </a:r>
            <a:r>
              <a:rPr sz="574" spc="-13" dirty="0">
                <a:latin typeface="Arial"/>
                <a:cs typeface="Arial"/>
              </a:rPr>
              <a:t>M</a:t>
            </a:r>
            <a:r>
              <a:rPr sz="574" spc="9" dirty="0">
                <a:solidFill>
                  <a:srgbClr val="1C1C1C"/>
                </a:solidFill>
                <a:latin typeface="Arial"/>
                <a:cs typeface="Arial"/>
              </a:rPr>
              <a:t>ER</a:t>
            </a:r>
            <a:endParaRPr sz="574">
              <a:latin typeface="Arial"/>
              <a:cs typeface="Arial"/>
            </a:endParaRPr>
          </a:p>
        </p:txBody>
      </p:sp>
      <p:sp>
        <p:nvSpPr>
          <p:cNvPr id="35" name="object 35"/>
          <p:cNvSpPr txBox="1"/>
          <p:nvPr/>
        </p:nvSpPr>
        <p:spPr>
          <a:xfrm>
            <a:off x="3155100" y="1073874"/>
            <a:ext cx="3323104" cy="153888"/>
          </a:xfrm>
          <a:prstGeom prst="rect">
            <a:avLst/>
          </a:prstGeom>
        </p:spPr>
        <p:txBody>
          <a:bodyPr vert="horz" wrap="square" lIns="0" tIns="0" rIns="0" bIns="0" rtlCol="0">
            <a:spAutoFit/>
          </a:bodyPr>
          <a:lstStyle/>
          <a:p>
            <a:pPr marL="11206" marR="4483">
              <a:lnSpc>
                <a:spcPts val="627"/>
              </a:lnSpc>
            </a:pPr>
            <a:r>
              <a:rPr sz="574" spc="22" dirty="0">
                <a:solidFill>
                  <a:srgbClr val="1C1C1C"/>
                </a:solidFill>
                <a:latin typeface="Arial"/>
                <a:cs typeface="Arial"/>
              </a:rPr>
              <a:t>The</a:t>
            </a:r>
            <a:r>
              <a:rPr sz="574" spc="-31" dirty="0">
                <a:solidFill>
                  <a:srgbClr val="1C1C1C"/>
                </a:solidFill>
                <a:latin typeface="Arial"/>
                <a:cs typeface="Arial"/>
              </a:rPr>
              <a:t> </a:t>
            </a:r>
            <a:r>
              <a:rPr sz="574" spc="18" dirty="0">
                <a:solidFill>
                  <a:srgbClr val="1C1C1C"/>
                </a:solidFill>
                <a:latin typeface="Arial"/>
                <a:cs typeface="Arial"/>
              </a:rPr>
              <a:t>f</a:t>
            </a:r>
            <a:r>
              <a:rPr sz="574" spc="66" dirty="0">
                <a:solidFill>
                  <a:srgbClr val="1C1C1C"/>
                </a:solidFill>
                <a:latin typeface="Arial"/>
                <a:cs typeface="Arial"/>
              </a:rPr>
              <a:t>o</a:t>
            </a:r>
            <a:r>
              <a:rPr sz="574" spc="53" dirty="0">
                <a:latin typeface="Arial"/>
                <a:cs typeface="Arial"/>
              </a:rPr>
              <a:t>l</a:t>
            </a:r>
            <a:r>
              <a:rPr sz="574" spc="-4" dirty="0">
                <a:latin typeface="Arial"/>
                <a:cs typeface="Arial"/>
              </a:rPr>
              <a:t>l</a:t>
            </a:r>
            <a:r>
              <a:rPr sz="574" spc="22" dirty="0">
                <a:solidFill>
                  <a:srgbClr val="1C1C1C"/>
                </a:solidFill>
                <a:latin typeface="Arial"/>
                <a:cs typeface="Arial"/>
              </a:rPr>
              <a:t>o</a:t>
            </a:r>
            <a:r>
              <a:rPr sz="574" spc="66" dirty="0">
                <a:solidFill>
                  <a:srgbClr val="1C1C1C"/>
                </a:solidFill>
                <a:latin typeface="Arial"/>
                <a:cs typeface="Arial"/>
              </a:rPr>
              <a:t>w</a:t>
            </a:r>
            <a:r>
              <a:rPr sz="574" spc="26" dirty="0">
                <a:latin typeface="Arial"/>
                <a:cs typeface="Arial"/>
              </a:rPr>
              <a:t>i</a:t>
            </a:r>
            <a:r>
              <a:rPr sz="574" spc="57" dirty="0">
                <a:solidFill>
                  <a:srgbClr val="1C1C1C"/>
                </a:solidFill>
                <a:latin typeface="Arial"/>
                <a:cs typeface="Arial"/>
              </a:rPr>
              <a:t>ng</a:t>
            </a:r>
            <a:r>
              <a:rPr sz="574" spc="-35" dirty="0">
                <a:solidFill>
                  <a:srgbClr val="1C1C1C"/>
                </a:solidFill>
                <a:latin typeface="Arial"/>
                <a:cs typeface="Arial"/>
              </a:rPr>
              <a:t> </a:t>
            </a:r>
            <a:r>
              <a:rPr sz="574" spc="-9" dirty="0">
                <a:solidFill>
                  <a:srgbClr val="1C1C1C"/>
                </a:solidFill>
                <a:latin typeface="Arial"/>
                <a:cs typeface="Arial"/>
              </a:rPr>
              <a:t>AERONET</a:t>
            </a:r>
            <a:r>
              <a:rPr sz="574" dirty="0">
                <a:solidFill>
                  <a:srgbClr val="1C1C1C"/>
                </a:solidFill>
                <a:latin typeface="Arial"/>
                <a:cs typeface="Arial"/>
              </a:rPr>
              <a:t> </a:t>
            </a:r>
            <a:r>
              <a:rPr sz="574" spc="-66" dirty="0">
                <a:solidFill>
                  <a:srgbClr val="1C1C1C"/>
                </a:solidFill>
                <a:latin typeface="Arial"/>
                <a:cs typeface="Arial"/>
              </a:rPr>
              <a:t> </a:t>
            </a:r>
            <a:r>
              <a:rPr sz="574" spc="26" dirty="0">
                <a:solidFill>
                  <a:srgbClr val="2D2D2D"/>
                </a:solidFill>
                <a:latin typeface="Arial"/>
                <a:cs typeface="Arial"/>
              </a:rPr>
              <a:t>data</a:t>
            </a:r>
            <a:r>
              <a:rPr sz="574" spc="-35" dirty="0">
                <a:solidFill>
                  <a:srgbClr val="2D2D2D"/>
                </a:solidFill>
                <a:latin typeface="Arial"/>
                <a:cs typeface="Arial"/>
              </a:rPr>
              <a:t> </a:t>
            </a:r>
            <a:r>
              <a:rPr sz="574" spc="-4" dirty="0">
                <a:solidFill>
                  <a:srgbClr val="2D2D2D"/>
                </a:solidFill>
                <a:latin typeface="Arial"/>
                <a:cs typeface="Arial"/>
              </a:rPr>
              <a:t>arc</a:t>
            </a:r>
            <a:r>
              <a:rPr sz="574" spc="-13" dirty="0">
                <a:solidFill>
                  <a:srgbClr val="2D2D2D"/>
                </a:solidFill>
                <a:latin typeface="Arial"/>
                <a:cs typeface="Arial"/>
              </a:rPr>
              <a:t> </a:t>
            </a:r>
            <a:r>
              <a:rPr sz="574" spc="35" dirty="0">
                <a:solidFill>
                  <a:srgbClr val="1C1C1C"/>
                </a:solidFill>
                <a:latin typeface="Arial"/>
                <a:cs typeface="Arial"/>
              </a:rPr>
              <a:t>pre</a:t>
            </a:r>
            <a:r>
              <a:rPr sz="574" spc="-57" dirty="0">
                <a:solidFill>
                  <a:srgbClr val="1C1C1C"/>
                </a:solidFill>
                <a:latin typeface="Arial"/>
                <a:cs typeface="Arial"/>
              </a:rPr>
              <a:t> </a:t>
            </a:r>
            <a:r>
              <a:rPr sz="574" spc="26" dirty="0">
                <a:solidFill>
                  <a:srgbClr val="2D2D2D"/>
                </a:solidFill>
                <a:latin typeface="Arial"/>
                <a:cs typeface="Arial"/>
              </a:rPr>
              <a:t>and</a:t>
            </a:r>
            <a:r>
              <a:rPr sz="574" spc="-9" dirty="0">
                <a:solidFill>
                  <a:srgbClr val="2D2D2D"/>
                </a:solidFill>
                <a:latin typeface="Arial"/>
                <a:cs typeface="Arial"/>
              </a:rPr>
              <a:t> </a:t>
            </a:r>
            <a:r>
              <a:rPr sz="574" spc="31" dirty="0">
                <a:solidFill>
                  <a:srgbClr val="1C1C1C"/>
                </a:solidFill>
                <a:latin typeface="Arial"/>
                <a:cs typeface="Arial"/>
              </a:rPr>
              <a:t>post</a:t>
            </a:r>
            <a:r>
              <a:rPr sz="574" spc="22" dirty="0">
                <a:solidFill>
                  <a:srgbClr val="1C1C1C"/>
                </a:solidFill>
                <a:latin typeface="Arial"/>
                <a:cs typeface="Arial"/>
              </a:rPr>
              <a:t> </a:t>
            </a:r>
            <a:r>
              <a:rPr sz="574" spc="44" dirty="0">
                <a:solidFill>
                  <a:srgbClr val="2D2D2D"/>
                </a:solidFill>
                <a:latin typeface="Arial"/>
                <a:cs typeface="Arial"/>
              </a:rPr>
              <a:t>f</a:t>
            </a:r>
            <a:r>
              <a:rPr sz="574" spc="26" dirty="0">
                <a:latin typeface="Arial"/>
                <a:cs typeface="Arial"/>
              </a:rPr>
              <a:t>i</a:t>
            </a:r>
            <a:r>
              <a:rPr sz="574" spc="-13" dirty="0">
                <a:solidFill>
                  <a:srgbClr val="1C1C1C"/>
                </a:solidFill>
                <a:latin typeface="Arial"/>
                <a:cs typeface="Arial"/>
              </a:rPr>
              <a:t>e</a:t>
            </a:r>
            <a:r>
              <a:rPr sz="574" spc="26" dirty="0">
                <a:latin typeface="Arial"/>
                <a:cs typeface="Arial"/>
              </a:rPr>
              <a:t>l</a:t>
            </a:r>
            <a:r>
              <a:rPr sz="574" spc="57" dirty="0">
                <a:solidFill>
                  <a:srgbClr val="2D2D2D"/>
                </a:solidFill>
                <a:latin typeface="Arial"/>
                <a:cs typeface="Arial"/>
              </a:rPr>
              <a:t>d</a:t>
            </a:r>
            <a:r>
              <a:rPr sz="574" spc="-22" dirty="0">
                <a:solidFill>
                  <a:srgbClr val="2D2D2D"/>
                </a:solidFill>
                <a:latin typeface="Arial"/>
                <a:cs typeface="Arial"/>
              </a:rPr>
              <a:t> </a:t>
            </a:r>
            <a:r>
              <a:rPr sz="574" spc="26" dirty="0">
                <a:solidFill>
                  <a:srgbClr val="2D2D2D"/>
                </a:solidFill>
                <a:latin typeface="Arial"/>
                <a:cs typeface="Arial"/>
              </a:rPr>
              <a:t>c</a:t>
            </a:r>
            <a:r>
              <a:rPr sz="574" spc="-13" dirty="0">
                <a:solidFill>
                  <a:srgbClr val="2D2D2D"/>
                </a:solidFill>
                <a:latin typeface="Arial"/>
                <a:cs typeface="Arial"/>
              </a:rPr>
              <a:t>a</a:t>
            </a:r>
            <a:r>
              <a:rPr sz="574" spc="26" dirty="0">
                <a:latin typeface="Arial"/>
                <a:cs typeface="Arial"/>
              </a:rPr>
              <a:t>li</a:t>
            </a:r>
            <a:r>
              <a:rPr sz="574" spc="22" dirty="0">
                <a:solidFill>
                  <a:srgbClr val="1C1C1C"/>
                </a:solidFill>
                <a:latin typeface="Arial"/>
                <a:cs typeface="Arial"/>
              </a:rPr>
              <a:t>brated</a:t>
            </a:r>
            <a:r>
              <a:rPr sz="574" spc="141" dirty="0">
                <a:solidFill>
                  <a:srgbClr val="5D5D5D"/>
                </a:solidFill>
                <a:latin typeface="Arial"/>
                <a:cs typeface="Arial"/>
              </a:rPr>
              <a:t>,</a:t>
            </a:r>
            <a:r>
              <a:rPr sz="574" spc="18" dirty="0">
                <a:solidFill>
                  <a:srgbClr val="2D2D2D"/>
                </a:solidFill>
                <a:latin typeface="Arial"/>
                <a:cs typeface="Arial"/>
              </a:rPr>
              <a:t>automat</a:t>
            </a:r>
            <a:r>
              <a:rPr sz="574" spc="-88" dirty="0">
                <a:solidFill>
                  <a:srgbClr val="2D2D2D"/>
                </a:solidFill>
                <a:latin typeface="Arial"/>
                <a:cs typeface="Arial"/>
              </a:rPr>
              <a:t> </a:t>
            </a:r>
            <a:r>
              <a:rPr sz="574" spc="26" dirty="0">
                <a:latin typeface="Arial"/>
                <a:cs typeface="Arial"/>
              </a:rPr>
              <a:t>i</a:t>
            </a:r>
            <a:r>
              <a:rPr sz="574" spc="26" dirty="0">
                <a:solidFill>
                  <a:srgbClr val="2D2D2D"/>
                </a:solidFill>
                <a:latin typeface="Arial"/>
                <a:cs typeface="Arial"/>
              </a:rPr>
              <a:t>c</a:t>
            </a:r>
            <a:r>
              <a:rPr sz="574" spc="-13" dirty="0">
                <a:solidFill>
                  <a:srgbClr val="2D2D2D"/>
                </a:solidFill>
                <a:latin typeface="Arial"/>
                <a:cs typeface="Arial"/>
              </a:rPr>
              <a:t>a</a:t>
            </a:r>
            <a:r>
              <a:rPr sz="574" spc="53" dirty="0">
                <a:latin typeface="Arial"/>
                <a:cs typeface="Arial"/>
              </a:rPr>
              <a:t>l</a:t>
            </a:r>
            <a:r>
              <a:rPr sz="574" spc="-4" dirty="0">
                <a:latin typeface="Arial"/>
                <a:cs typeface="Arial"/>
              </a:rPr>
              <a:t>l</a:t>
            </a:r>
            <a:r>
              <a:rPr sz="574" spc="35" dirty="0">
                <a:solidFill>
                  <a:srgbClr val="2D2D2D"/>
                </a:solidFill>
                <a:latin typeface="Arial"/>
                <a:cs typeface="Arial"/>
              </a:rPr>
              <a:t>y</a:t>
            </a:r>
            <a:r>
              <a:rPr sz="574" spc="-18" dirty="0">
                <a:solidFill>
                  <a:srgbClr val="2D2D2D"/>
                </a:solidFill>
                <a:latin typeface="Arial"/>
                <a:cs typeface="Arial"/>
              </a:rPr>
              <a:t> </a:t>
            </a:r>
            <a:r>
              <a:rPr sz="574" spc="22" dirty="0">
                <a:solidFill>
                  <a:srgbClr val="2D2D2D"/>
                </a:solidFill>
                <a:latin typeface="Arial"/>
                <a:cs typeface="Arial"/>
              </a:rPr>
              <a:t>c</a:t>
            </a:r>
            <a:r>
              <a:rPr sz="574" spc="26" dirty="0">
                <a:latin typeface="Arial"/>
                <a:cs typeface="Arial"/>
              </a:rPr>
              <a:t>l</a:t>
            </a:r>
            <a:r>
              <a:rPr sz="574" spc="44" dirty="0">
                <a:solidFill>
                  <a:srgbClr val="1C1C1C"/>
                </a:solidFill>
                <a:latin typeface="Arial"/>
                <a:cs typeface="Arial"/>
              </a:rPr>
              <a:t>oud</a:t>
            </a:r>
            <a:r>
              <a:rPr sz="574" spc="-4" dirty="0">
                <a:solidFill>
                  <a:srgbClr val="1C1C1C"/>
                </a:solidFill>
                <a:latin typeface="Arial"/>
                <a:cs typeface="Arial"/>
              </a:rPr>
              <a:t> </a:t>
            </a:r>
            <a:r>
              <a:rPr sz="574" spc="22" dirty="0">
                <a:solidFill>
                  <a:srgbClr val="2D2D2D"/>
                </a:solidFill>
                <a:latin typeface="Arial"/>
                <a:cs typeface="Arial"/>
              </a:rPr>
              <a:t>c</a:t>
            </a:r>
            <a:r>
              <a:rPr sz="574" spc="26" dirty="0">
                <a:latin typeface="Arial"/>
                <a:cs typeface="Arial"/>
              </a:rPr>
              <a:t>l</a:t>
            </a:r>
            <a:r>
              <a:rPr sz="574" spc="4" dirty="0">
                <a:solidFill>
                  <a:srgbClr val="1C1C1C"/>
                </a:solidFill>
                <a:latin typeface="Arial"/>
                <a:cs typeface="Arial"/>
              </a:rPr>
              <a:t>eared</a:t>
            </a:r>
            <a:r>
              <a:rPr sz="574" spc="9" dirty="0">
                <a:solidFill>
                  <a:srgbClr val="1C1C1C"/>
                </a:solidFill>
                <a:latin typeface="Arial"/>
                <a:cs typeface="Arial"/>
              </a:rPr>
              <a:t> </a:t>
            </a:r>
            <a:r>
              <a:rPr sz="574" spc="26" dirty="0">
                <a:solidFill>
                  <a:srgbClr val="2D2D2D"/>
                </a:solidFill>
                <a:latin typeface="Arial"/>
                <a:cs typeface="Arial"/>
              </a:rPr>
              <a:t>and manu</a:t>
            </a:r>
            <a:r>
              <a:rPr sz="574" spc="-13" dirty="0">
                <a:solidFill>
                  <a:srgbClr val="2D2D2D"/>
                </a:solidFill>
                <a:latin typeface="Arial"/>
                <a:cs typeface="Arial"/>
              </a:rPr>
              <a:t>a</a:t>
            </a:r>
            <a:r>
              <a:rPr sz="574" spc="53" dirty="0">
                <a:latin typeface="Arial"/>
                <a:cs typeface="Arial"/>
              </a:rPr>
              <a:t>l</a:t>
            </a:r>
            <a:r>
              <a:rPr sz="574" spc="-4" dirty="0">
                <a:latin typeface="Arial"/>
                <a:cs typeface="Arial"/>
              </a:rPr>
              <a:t>l</a:t>
            </a:r>
            <a:r>
              <a:rPr sz="574" spc="35" dirty="0">
                <a:solidFill>
                  <a:srgbClr val="2D2D2D"/>
                </a:solidFill>
                <a:latin typeface="Arial"/>
                <a:cs typeface="Arial"/>
              </a:rPr>
              <a:t>y</a:t>
            </a:r>
            <a:r>
              <a:rPr sz="574" spc="-18" dirty="0">
                <a:solidFill>
                  <a:srgbClr val="2D2D2D"/>
                </a:solidFill>
                <a:latin typeface="Arial"/>
                <a:cs typeface="Arial"/>
              </a:rPr>
              <a:t> </a:t>
            </a:r>
            <a:r>
              <a:rPr sz="574" spc="26" dirty="0">
                <a:latin typeface="Arial"/>
                <a:cs typeface="Arial"/>
              </a:rPr>
              <a:t>i</a:t>
            </a:r>
            <a:r>
              <a:rPr sz="574" spc="22" dirty="0">
                <a:solidFill>
                  <a:srgbClr val="2D2D2D"/>
                </a:solidFill>
                <a:latin typeface="Arial"/>
                <a:cs typeface="Arial"/>
              </a:rPr>
              <a:t>nspected.</a:t>
            </a:r>
            <a:endParaRPr sz="574">
              <a:latin typeface="Arial"/>
              <a:cs typeface="Arial"/>
            </a:endParaRPr>
          </a:p>
        </p:txBody>
      </p:sp>
      <p:sp>
        <p:nvSpPr>
          <p:cNvPr id="36" name="object 36"/>
          <p:cNvSpPr txBox="1"/>
          <p:nvPr/>
        </p:nvSpPr>
        <p:spPr>
          <a:xfrm>
            <a:off x="2196169" y="1292113"/>
            <a:ext cx="1679201" cy="153888"/>
          </a:xfrm>
          <a:prstGeom prst="rect">
            <a:avLst/>
          </a:prstGeom>
        </p:spPr>
        <p:txBody>
          <a:bodyPr vert="horz" wrap="square" lIns="0" tIns="0" rIns="0" bIns="0" rtlCol="0">
            <a:spAutoFit/>
          </a:bodyPr>
          <a:lstStyle/>
          <a:p>
            <a:pPr marL="11206" marR="4483">
              <a:lnSpc>
                <a:spcPts val="627"/>
              </a:lnSpc>
            </a:pPr>
            <a:r>
              <a:rPr sz="574" spc="13" dirty="0">
                <a:solidFill>
                  <a:srgbClr val="1C1C1C"/>
                </a:solidFill>
                <a:latin typeface="Arial"/>
                <a:cs typeface="Arial"/>
              </a:rPr>
              <a:t>T</a:t>
            </a:r>
            <a:r>
              <a:rPr sz="574" spc="22" dirty="0">
                <a:solidFill>
                  <a:srgbClr val="5D5D5D"/>
                </a:solidFill>
                <a:latin typeface="Arial"/>
                <a:cs typeface="Arial"/>
              </a:rPr>
              <a:t>he</a:t>
            </a:r>
            <a:r>
              <a:rPr sz="574" spc="-62" dirty="0">
                <a:solidFill>
                  <a:srgbClr val="5D5D5D"/>
                </a:solidFill>
                <a:latin typeface="Arial"/>
                <a:cs typeface="Arial"/>
              </a:rPr>
              <a:t> </a:t>
            </a:r>
            <a:r>
              <a:rPr sz="574" spc="22" dirty="0">
                <a:solidFill>
                  <a:srgbClr val="5D5D5D"/>
                </a:solidFill>
                <a:latin typeface="Arial"/>
                <a:cs typeface="Arial"/>
              </a:rPr>
              <a:t>pr</a:t>
            </a:r>
            <a:r>
              <a:rPr sz="574" spc="-71" dirty="0">
                <a:solidFill>
                  <a:srgbClr val="5D5D5D"/>
                </a:solidFill>
                <a:latin typeface="Arial"/>
                <a:cs typeface="Arial"/>
              </a:rPr>
              <a:t>i</a:t>
            </a:r>
            <a:r>
              <a:rPr sz="574" spc="26" dirty="0">
                <a:solidFill>
                  <a:srgbClr val="5D5D5D"/>
                </a:solidFill>
                <a:latin typeface="Arial"/>
                <a:cs typeface="Arial"/>
              </a:rPr>
              <a:t>nc</a:t>
            </a:r>
            <a:r>
              <a:rPr sz="574" spc="-62" dirty="0">
                <a:solidFill>
                  <a:srgbClr val="5D5D5D"/>
                </a:solidFill>
                <a:latin typeface="Arial"/>
                <a:cs typeface="Arial"/>
              </a:rPr>
              <a:t>i</a:t>
            </a:r>
            <a:r>
              <a:rPr sz="574" spc="9" dirty="0">
                <a:solidFill>
                  <a:srgbClr val="5D5D5D"/>
                </a:solidFill>
                <a:latin typeface="Arial"/>
                <a:cs typeface="Arial"/>
              </a:rPr>
              <a:t>pa</a:t>
            </a:r>
            <a:r>
              <a:rPr sz="574" spc="35" dirty="0">
                <a:solidFill>
                  <a:srgbClr val="5D5D5D"/>
                </a:solidFill>
                <a:latin typeface="Arial"/>
                <a:cs typeface="Arial"/>
              </a:rPr>
              <a:t>l</a:t>
            </a:r>
            <a:r>
              <a:rPr sz="574" spc="-84" dirty="0">
                <a:solidFill>
                  <a:srgbClr val="5D5D5D"/>
                </a:solidFill>
                <a:latin typeface="Arial"/>
                <a:cs typeface="Arial"/>
              </a:rPr>
              <a:t>i</a:t>
            </a:r>
            <a:r>
              <a:rPr sz="574" spc="-62" dirty="0">
                <a:solidFill>
                  <a:srgbClr val="5D5D5D"/>
                </a:solidFill>
                <a:latin typeface="Arial"/>
                <a:cs typeface="Arial"/>
              </a:rPr>
              <a:t>n</a:t>
            </a:r>
            <a:r>
              <a:rPr sz="574" spc="18" dirty="0">
                <a:solidFill>
                  <a:srgbClr val="5D5D5D"/>
                </a:solidFill>
                <a:latin typeface="Arial"/>
                <a:cs typeface="Arial"/>
              </a:rPr>
              <a:t>ve</a:t>
            </a:r>
            <a:r>
              <a:rPr sz="574" spc="44" dirty="0">
                <a:solidFill>
                  <a:srgbClr val="5D5D5D"/>
                </a:solidFill>
                <a:latin typeface="Arial"/>
                <a:cs typeface="Arial"/>
              </a:rPr>
              <a:t>s</a:t>
            </a:r>
            <a:r>
              <a:rPr sz="574" spc="-4" dirty="0">
                <a:solidFill>
                  <a:srgbClr val="414141"/>
                </a:solidFill>
                <a:latin typeface="Arial"/>
                <a:cs typeface="Arial"/>
              </a:rPr>
              <a:t>t</a:t>
            </a:r>
            <a:r>
              <a:rPr sz="574" spc="4" dirty="0">
                <a:solidFill>
                  <a:srgbClr val="5D5D5D"/>
                </a:solidFill>
                <a:latin typeface="Arial"/>
                <a:cs typeface="Arial"/>
              </a:rPr>
              <a:t>ig</a:t>
            </a:r>
            <a:r>
              <a:rPr sz="574" spc="-49" dirty="0">
                <a:solidFill>
                  <a:srgbClr val="5D5D5D"/>
                </a:solidFill>
                <a:latin typeface="Arial"/>
                <a:cs typeface="Arial"/>
              </a:rPr>
              <a:t>a</a:t>
            </a:r>
            <a:r>
              <a:rPr sz="574" spc="-4" dirty="0">
                <a:solidFill>
                  <a:srgbClr val="414141"/>
                </a:solidFill>
                <a:latin typeface="Arial"/>
                <a:cs typeface="Arial"/>
              </a:rPr>
              <a:t>t</a:t>
            </a:r>
            <a:r>
              <a:rPr sz="574" spc="4" dirty="0">
                <a:solidFill>
                  <a:srgbClr val="727272"/>
                </a:solidFill>
                <a:latin typeface="Arial"/>
                <a:cs typeface="Arial"/>
              </a:rPr>
              <a:t>or(s)</a:t>
            </a:r>
            <a:r>
              <a:rPr sz="574" spc="-22" dirty="0">
                <a:solidFill>
                  <a:srgbClr val="727272"/>
                </a:solidFill>
                <a:latin typeface="Arial"/>
                <a:cs typeface="Arial"/>
              </a:rPr>
              <a:t> </a:t>
            </a:r>
            <a:r>
              <a:rPr sz="574" spc="40" dirty="0">
                <a:solidFill>
                  <a:srgbClr val="727272"/>
                </a:solidFill>
                <a:latin typeface="Arial"/>
                <a:cs typeface="Arial"/>
              </a:rPr>
              <a:t>o</a:t>
            </a:r>
            <a:r>
              <a:rPr sz="574" spc="-22" dirty="0">
                <a:solidFill>
                  <a:srgbClr val="2D2D2D"/>
                </a:solidFill>
                <a:latin typeface="Arial"/>
                <a:cs typeface="Arial"/>
              </a:rPr>
              <a:t>f</a:t>
            </a:r>
            <a:r>
              <a:rPr sz="574" spc="13" dirty="0">
                <a:solidFill>
                  <a:srgbClr val="2D2D2D"/>
                </a:solidFill>
                <a:latin typeface="Arial"/>
                <a:cs typeface="Arial"/>
              </a:rPr>
              <a:t> </a:t>
            </a:r>
            <a:r>
              <a:rPr sz="529" spc="4" dirty="0">
                <a:solidFill>
                  <a:srgbClr val="414141"/>
                </a:solidFill>
                <a:latin typeface="Arial"/>
                <a:cs typeface="Arial"/>
              </a:rPr>
              <a:t>t</a:t>
            </a:r>
            <a:r>
              <a:rPr sz="529" spc="44" dirty="0">
                <a:solidFill>
                  <a:srgbClr val="5D5D5D"/>
                </a:solidFill>
                <a:latin typeface="Arial"/>
                <a:cs typeface="Arial"/>
              </a:rPr>
              <a:t>he</a:t>
            </a:r>
            <a:r>
              <a:rPr sz="529" spc="-53" dirty="0">
                <a:solidFill>
                  <a:srgbClr val="5D5D5D"/>
                </a:solidFill>
                <a:latin typeface="Arial"/>
                <a:cs typeface="Arial"/>
              </a:rPr>
              <a:t> </a:t>
            </a:r>
            <a:r>
              <a:rPr sz="574" spc="-9" dirty="0">
                <a:solidFill>
                  <a:srgbClr val="898E90"/>
                </a:solidFill>
                <a:latin typeface="Arial"/>
                <a:cs typeface="Arial"/>
              </a:rPr>
              <a:t>'</a:t>
            </a:r>
            <a:r>
              <a:rPr sz="574" dirty="0">
                <a:solidFill>
                  <a:srgbClr val="2D2D2D"/>
                </a:solidFill>
                <a:latin typeface="Arial"/>
                <a:cs typeface="Arial"/>
              </a:rPr>
              <a:t>N</a:t>
            </a:r>
            <a:r>
              <a:rPr sz="574" dirty="0">
                <a:solidFill>
                  <a:srgbClr val="5D5D5D"/>
                </a:solidFill>
                <a:latin typeface="Arial"/>
                <a:cs typeface="Arial"/>
              </a:rPr>
              <a:t>e</a:t>
            </a:r>
            <a:r>
              <a:rPr sz="574" spc="-35" dirty="0">
                <a:solidFill>
                  <a:srgbClr val="5D5D5D"/>
                </a:solidFill>
                <a:latin typeface="Arial"/>
                <a:cs typeface="Arial"/>
              </a:rPr>
              <a:t>s</a:t>
            </a:r>
            <a:r>
              <a:rPr sz="574" spc="44" dirty="0">
                <a:solidFill>
                  <a:srgbClr val="898E90"/>
                </a:solidFill>
                <a:latin typeface="Arial"/>
                <a:cs typeface="Arial"/>
              </a:rPr>
              <a:t>_</a:t>
            </a:r>
            <a:r>
              <a:rPr sz="574" spc="13" dirty="0">
                <a:solidFill>
                  <a:srgbClr val="2D2D2D"/>
                </a:solidFill>
                <a:latin typeface="Arial"/>
                <a:cs typeface="Arial"/>
              </a:rPr>
              <a:t>Z</a:t>
            </a:r>
            <a:r>
              <a:rPr sz="574" dirty="0">
                <a:solidFill>
                  <a:srgbClr val="727272"/>
                </a:solidFill>
                <a:latin typeface="Arial"/>
                <a:cs typeface="Arial"/>
              </a:rPr>
              <a:t>ion</a:t>
            </a:r>
            <a:r>
              <a:rPr sz="574" spc="-97" dirty="0">
                <a:solidFill>
                  <a:srgbClr val="727272"/>
                </a:solidFill>
                <a:latin typeface="Arial"/>
                <a:cs typeface="Arial"/>
              </a:rPr>
              <a:t>a</a:t>
            </a:r>
            <a:r>
              <a:rPr sz="574" spc="13" dirty="0">
                <a:solidFill>
                  <a:srgbClr val="898E90"/>
                </a:solidFill>
                <a:latin typeface="Arial"/>
                <a:cs typeface="Arial"/>
              </a:rPr>
              <a:t>•</a:t>
            </a:r>
            <a:r>
              <a:rPr sz="574" spc="-66" dirty="0">
                <a:solidFill>
                  <a:srgbClr val="898E90"/>
                </a:solidFill>
                <a:latin typeface="Arial"/>
                <a:cs typeface="Arial"/>
              </a:rPr>
              <a:t> </a:t>
            </a:r>
            <a:r>
              <a:rPr sz="574" spc="31" dirty="0">
                <a:solidFill>
                  <a:srgbClr val="5D5D5D"/>
                </a:solidFill>
                <a:latin typeface="Arial"/>
                <a:cs typeface="Arial"/>
              </a:rPr>
              <a:t>si</a:t>
            </a:r>
            <a:r>
              <a:rPr sz="574" spc="-40" dirty="0">
                <a:solidFill>
                  <a:srgbClr val="5D5D5D"/>
                </a:solidFill>
                <a:latin typeface="Arial"/>
                <a:cs typeface="Arial"/>
              </a:rPr>
              <a:t>j</a:t>
            </a:r>
            <a:r>
              <a:rPr sz="574" spc="-13" dirty="0">
                <a:solidFill>
                  <a:srgbClr val="5D5D5D"/>
                </a:solidFill>
                <a:latin typeface="Arial"/>
                <a:cs typeface="Arial"/>
              </a:rPr>
              <a:t>e</a:t>
            </a:r>
            <a:r>
              <a:rPr sz="574" spc="124" dirty="0">
                <a:solidFill>
                  <a:srgbClr val="1C1C1C"/>
                </a:solidFill>
                <a:latin typeface="Arial"/>
                <a:cs typeface="Arial"/>
              </a:rPr>
              <a:t>: </a:t>
            </a:r>
            <a:r>
              <a:rPr sz="574" spc="18" dirty="0">
                <a:solidFill>
                  <a:srgbClr val="1C1C1C"/>
                </a:solidFill>
                <a:latin typeface="Arial"/>
                <a:cs typeface="Arial"/>
              </a:rPr>
              <a:t>Brent</a:t>
            </a:r>
            <a:r>
              <a:rPr sz="574" spc="26" dirty="0">
                <a:solidFill>
                  <a:srgbClr val="1C1C1C"/>
                </a:solidFill>
                <a:latin typeface="Arial"/>
                <a:cs typeface="Arial"/>
              </a:rPr>
              <a:t> </a:t>
            </a:r>
            <a:r>
              <a:rPr sz="574" dirty="0">
                <a:latin typeface="Arial"/>
                <a:cs typeface="Arial"/>
              </a:rPr>
              <a:t>H</a:t>
            </a:r>
            <a:r>
              <a:rPr sz="574" spc="44" dirty="0">
                <a:solidFill>
                  <a:srgbClr val="1C1C1C"/>
                </a:solidFill>
                <a:latin typeface="Arial"/>
                <a:cs typeface="Arial"/>
              </a:rPr>
              <a:t>o</a:t>
            </a:r>
            <a:r>
              <a:rPr sz="574" spc="26" dirty="0">
                <a:latin typeface="Arial"/>
                <a:cs typeface="Arial"/>
              </a:rPr>
              <a:t>l</a:t>
            </a:r>
            <a:r>
              <a:rPr sz="574" spc="31" dirty="0">
                <a:solidFill>
                  <a:srgbClr val="2D2D2D"/>
                </a:solidFill>
                <a:latin typeface="Arial"/>
                <a:cs typeface="Arial"/>
              </a:rPr>
              <a:t>ben</a:t>
            </a:r>
            <a:endParaRPr sz="574">
              <a:latin typeface="Arial"/>
              <a:cs typeface="Arial"/>
            </a:endParaRPr>
          </a:p>
        </p:txBody>
      </p:sp>
      <p:sp>
        <p:nvSpPr>
          <p:cNvPr id="37" name="object 37"/>
          <p:cNvSpPr txBox="1"/>
          <p:nvPr/>
        </p:nvSpPr>
        <p:spPr>
          <a:xfrm>
            <a:off x="4530666" y="1292113"/>
            <a:ext cx="2797549" cy="166712"/>
          </a:xfrm>
          <a:prstGeom prst="rect">
            <a:avLst/>
          </a:prstGeom>
        </p:spPr>
        <p:txBody>
          <a:bodyPr vert="horz" wrap="square" lIns="0" tIns="0" rIns="0" bIns="0" rtlCol="0">
            <a:spAutoFit/>
          </a:bodyPr>
          <a:lstStyle/>
          <a:p>
            <a:pPr marL="11206">
              <a:lnSpc>
                <a:spcPts val="679"/>
              </a:lnSpc>
            </a:pPr>
            <a:r>
              <a:rPr sz="574" spc="-9" dirty="0">
                <a:latin typeface="Arial"/>
                <a:cs typeface="Arial"/>
              </a:rPr>
              <a:t>I</a:t>
            </a:r>
            <a:r>
              <a:rPr sz="574" spc="-22" dirty="0">
                <a:solidFill>
                  <a:srgbClr val="2D2D2D"/>
                </a:solidFill>
                <a:latin typeface="Arial"/>
                <a:cs typeface="Arial"/>
              </a:rPr>
              <a:t>f</a:t>
            </a:r>
            <a:r>
              <a:rPr sz="574" spc="-40" dirty="0">
                <a:solidFill>
                  <a:srgbClr val="2D2D2D"/>
                </a:solidFill>
                <a:latin typeface="Arial"/>
                <a:cs typeface="Arial"/>
              </a:rPr>
              <a:t> </a:t>
            </a:r>
            <a:r>
              <a:rPr sz="529" spc="40" dirty="0">
                <a:solidFill>
                  <a:srgbClr val="5D5D5D"/>
                </a:solidFill>
                <a:latin typeface="Arial"/>
                <a:cs typeface="Arial"/>
              </a:rPr>
              <a:t>you</a:t>
            </a:r>
            <a:r>
              <a:rPr sz="529" spc="-62" dirty="0">
                <a:solidFill>
                  <a:srgbClr val="5D5D5D"/>
                </a:solidFill>
                <a:latin typeface="Arial"/>
                <a:cs typeface="Arial"/>
              </a:rPr>
              <a:t> </a:t>
            </a:r>
            <a:r>
              <a:rPr sz="529" spc="-106" dirty="0">
                <a:solidFill>
                  <a:srgbClr val="5D5D5D"/>
                </a:solidFill>
                <a:latin typeface="Arial"/>
                <a:cs typeface="Arial"/>
              </a:rPr>
              <a:t>i</a:t>
            </a:r>
            <a:r>
              <a:rPr sz="529" spc="13" dirty="0">
                <a:solidFill>
                  <a:srgbClr val="5D5D5D"/>
                </a:solidFill>
                <a:latin typeface="Arial"/>
                <a:cs typeface="Arial"/>
              </a:rPr>
              <a:t>n</a:t>
            </a:r>
            <a:r>
              <a:rPr sz="529" spc="4" dirty="0">
                <a:solidFill>
                  <a:srgbClr val="414141"/>
                </a:solidFill>
                <a:latin typeface="Arial"/>
                <a:cs typeface="Arial"/>
              </a:rPr>
              <a:t>t</a:t>
            </a:r>
            <a:r>
              <a:rPr sz="529" spc="13" dirty="0">
                <a:solidFill>
                  <a:srgbClr val="727272"/>
                </a:solidFill>
                <a:latin typeface="Arial"/>
                <a:cs typeface="Arial"/>
              </a:rPr>
              <a:t>end</a:t>
            </a:r>
            <a:r>
              <a:rPr sz="529" spc="18" dirty="0">
                <a:solidFill>
                  <a:srgbClr val="727272"/>
                </a:solidFill>
                <a:latin typeface="Arial"/>
                <a:cs typeface="Arial"/>
              </a:rPr>
              <a:t> </a:t>
            </a:r>
            <a:r>
              <a:rPr sz="529" spc="4" dirty="0">
                <a:solidFill>
                  <a:srgbClr val="414141"/>
                </a:solidFill>
                <a:latin typeface="Arial"/>
                <a:cs typeface="Arial"/>
              </a:rPr>
              <a:t>t</a:t>
            </a:r>
            <a:r>
              <a:rPr sz="529" spc="53" dirty="0">
                <a:solidFill>
                  <a:srgbClr val="727272"/>
                </a:solidFill>
                <a:latin typeface="Arial"/>
                <a:cs typeface="Arial"/>
              </a:rPr>
              <a:t>o</a:t>
            </a:r>
            <a:r>
              <a:rPr sz="529" spc="-31" dirty="0">
                <a:solidFill>
                  <a:srgbClr val="727272"/>
                </a:solidFill>
                <a:latin typeface="Arial"/>
                <a:cs typeface="Arial"/>
              </a:rPr>
              <a:t> </a:t>
            </a:r>
            <a:r>
              <a:rPr sz="529" spc="44" dirty="0">
                <a:solidFill>
                  <a:srgbClr val="5D5D5D"/>
                </a:solidFill>
                <a:latin typeface="Arial"/>
                <a:cs typeface="Arial"/>
              </a:rPr>
              <a:t>use</a:t>
            </a:r>
            <a:r>
              <a:rPr sz="529" spc="-44" dirty="0">
                <a:solidFill>
                  <a:srgbClr val="5D5D5D"/>
                </a:solidFill>
                <a:latin typeface="Arial"/>
                <a:cs typeface="Arial"/>
              </a:rPr>
              <a:t> </a:t>
            </a:r>
            <a:r>
              <a:rPr sz="529" spc="4" dirty="0">
                <a:solidFill>
                  <a:srgbClr val="414141"/>
                </a:solidFill>
                <a:latin typeface="Arial"/>
                <a:cs typeface="Arial"/>
              </a:rPr>
              <a:t>t</a:t>
            </a:r>
            <a:r>
              <a:rPr sz="529" spc="44" dirty="0">
                <a:solidFill>
                  <a:srgbClr val="5D5D5D"/>
                </a:solidFill>
                <a:latin typeface="Arial"/>
                <a:cs typeface="Arial"/>
              </a:rPr>
              <a:t>he</a:t>
            </a:r>
            <a:r>
              <a:rPr sz="529" spc="-53" dirty="0">
                <a:solidFill>
                  <a:srgbClr val="5D5D5D"/>
                </a:solidFill>
                <a:latin typeface="Arial"/>
                <a:cs typeface="Arial"/>
              </a:rPr>
              <a:t> </a:t>
            </a:r>
            <a:r>
              <a:rPr sz="574" spc="-9" dirty="0">
                <a:solidFill>
                  <a:srgbClr val="2D2D2D"/>
                </a:solidFill>
                <a:latin typeface="Arial"/>
                <a:cs typeface="Arial"/>
              </a:rPr>
              <a:t>f</a:t>
            </a:r>
            <a:r>
              <a:rPr sz="574" spc="-13" dirty="0">
                <a:solidFill>
                  <a:srgbClr val="727272"/>
                </a:solidFill>
                <a:latin typeface="Arial"/>
                <a:cs typeface="Arial"/>
              </a:rPr>
              <a:t>ollow</a:t>
            </a:r>
            <a:r>
              <a:rPr sz="574" spc="-35" dirty="0">
                <a:solidFill>
                  <a:srgbClr val="727272"/>
                </a:solidFill>
                <a:latin typeface="Arial"/>
                <a:cs typeface="Arial"/>
              </a:rPr>
              <a:t>i</a:t>
            </a:r>
            <a:r>
              <a:rPr sz="574" spc="26" dirty="0">
                <a:solidFill>
                  <a:srgbClr val="727272"/>
                </a:solidFill>
                <a:latin typeface="Arial"/>
                <a:cs typeface="Arial"/>
              </a:rPr>
              <a:t>n</a:t>
            </a:r>
            <a:r>
              <a:rPr sz="574" spc="57" dirty="0">
                <a:solidFill>
                  <a:srgbClr val="727272"/>
                </a:solidFill>
                <a:latin typeface="Arial"/>
                <a:cs typeface="Arial"/>
              </a:rPr>
              <a:t>g</a:t>
            </a:r>
            <a:r>
              <a:rPr sz="574" spc="35" dirty="0">
                <a:solidFill>
                  <a:srgbClr val="5D5D5D"/>
                </a:solidFill>
                <a:latin typeface="Arial"/>
                <a:cs typeface="Arial"/>
              </a:rPr>
              <a:t>d</a:t>
            </a:r>
            <a:r>
              <a:rPr sz="574" spc="-4" dirty="0">
                <a:solidFill>
                  <a:srgbClr val="5D5D5D"/>
                </a:solidFill>
                <a:latin typeface="Arial"/>
                <a:cs typeface="Arial"/>
              </a:rPr>
              <a:t>a</a:t>
            </a:r>
            <a:r>
              <a:rPr sz="574" spc="-4" dirty="0">
                <a:solidFill>
                  <a:srgbClr val="414141"/>
                </a:solidFill>
                <a:latin typeface="Arial"/>
                <a:cs typeface="Arial"/>
              </a:rPr>
              <a:t>t</a:t>
            </a:r>
            <a:r>
              <a:rPr sz="574" spc="35" dirty="0">
                <a:solidFill>
                  <a:srgbClr val="5D5D5D"/>
                </a:solidFill>
                <a:latin typeface="Arial"/>
                <a:cs typeface="Arial"/>
              </a:rPr>
              <a:t>a</a:t>
            </a:r>
            <a:r>
              <a:rPr sz="574" spc="-49" dirty="0">
                <a:solidFill>
                  <a:srgbClr val="5D5D5D"/>
                </a:solidFill>
                <a:latin typeface="Arial"/>
                <a:cs typeface="Arial"/>
              </a:rPr>
              <a:t> </a:t>
            </a:r>
            <a:r>
              <a:rPr sz="574" spc="4" dirty="0">
                <a:solidFill>
                  <a:srgbClr val="5D5D5D"/>
                </a:solidFill>
                <a:latin typeface="Arial"/>
                <a:cs typeface="Arial"/>
              </a:rPr>
              <a:t>pl</a:t>
            </a:r>
            <a:r>
              <a:rPr sz="574" spc="-101" dirty="0">
                <a:solidFill>
                  <a:srgbClr val="5D5D5D"/>
                </a:solidFill>
                <a:latin typeface="Arial"/>
                <a:cs typeface="Arial"/>
              </a:rPr>
              <a:t>e</a:t>
            </a:r>
            <a:r>
              <a:rPr sz="574" spc="31" dirty="0">
                <a:solidFill>
                  <a:srgbClr val="5D5D5D"/>
                </a:solidFill>
                <a:latin typeface="Arial"/>
                <a:cs typeface="Arial"/>
              </a:rPr>
              <a:t>ase</a:t>
            </a:r>
            <a:r>
              <a:rPr sz="574" spc="-84" dirty="0">
                <a:solidFill>
                  <a:srgbClr val="5D5D5D"/>
                </a:solidFill>
                <a:latin typeface="Arial"/>
                <a:cs typeface="Arial"/>
              </a:rPr>
              <a:t> </a:t>
            </a:r>
            <a:r>
              <a:rPr sz="574" spc="35" dirty="0">
                <a:solidFill>
                  <a:srgbClr val="727272"/>
                </a:solidFill>
                <a:latin typeface="Arial"/>
                <a:cs typeface="Arial"/>
              </a:rPr>
              <a:t>co</a:t>
            </a:r>
            <a:r>
              <a:rPr sz="574" spc="-18" dirty="0">
                <a:solidFill>
                  <a:srgbClr val="727272"/>
                </a:solidFill>
                <a:latin typeface="Arial"/>
                <a:cs typeface="Arial"/>
              </a:rPr>
              <a:t>n</a:t>
            </a:r>
            <a:r>
              <a:rPr sz="574" spc="-4" dirty="0">
                <a:solidFill>
                  <a:srgbClr val="414141"/>
                </a:solidFill>
                <a:latin typeface="Arial"/>
                <a:cs typeface="Arial"/>
              </a:rPr>
              <a:t>t</a:t>
            </a:r>
            <a:r>
              <a:rPr sz="574" spc="-62" dirty="0">
                <a:solidFill>
                  <a:srgbClr val="5D5D5D"/>
                </a:solidFill>
                <a:latin typeface="Arial"/>
                <a:cs typeface="Arial"/>
              </a:rPr>
              <a:t>a</a:t>
            </a:r>
            <a:r>
              <a:rPr sz="574" spc="75" dirty="0">
                <a:solidFill>
                  <a:srgbClr val="5D5D5D"/>
                </a:solidFill>
                <a:latin typeface="Arial"/>
                <a:cs typeface="Arial"/>
              </a:rPr>
              <a:t>c</a:t>
            </a:r>
            <a:r>
              <a:rPr sz="574" spc="9" dirty="0">
                <a:solidFill>
                  <a:srgbClr val="414141"/>
                </a:solidFill>
                <a:latin typeface="Arial"/>
                <a:cs typeface="Arial"/>
              </a:rPr>
              <a:t>t</a:t>
            </a:r>
            <a:r>
              <a:rPr sz="574" spc="-18" dirty="0">
                <a:solidFill>
                  <a:srgbClr val="414141"/>
                </a:solidFill>
                <a:latin typeface="Arial"/>
                <a:cs typeface="Arial"/>
              </a:rPr>
              <a:t> </a:t>
            </a:r>
            <a:r>
              <a:rPr sz="574" spc="22" dirty="0">
                <a:solidFill>
                  <a:srgbClr val="5D5D5D"/>
                </a:solidFill>
                <a:latin typeface="Arial"/>
                <a:cs typeface="Arial"/>
              </a:rPr>
              <a:t>pr</a:t>
            </a:r>
            <a:r>
              <a:rPr sz="574" spc="-71" dirty="0">
                <a:solidFill>
                  <a:srgbClr val="5D5D5D"/>
                </a:solidFill>
                <a:latin typeface="Arial"/>
                <a:cs typeface="Arial"/>
              </a:rPr>
              <a:t>i</a:t>
            </a:r>
            <a:r>
              <a:rPr sz="574" spc="26" dirty="0">
                <a:solidFill>
                  <a:srgbClr val="5D5D5D"/>
                </a:solidFill>
                <a:latin typeface="Arial"/>
                <a:cs typeface="Arial"/>
              </a:rPr>
              <a:t>nc</a:t>
            </a:r>
            <a:r>
              <a:rPr sz="574" spc="-62" dirty="0">
                <a:solidFill>
                  <a:srgbClr val="5D5D5D"/>
                </a:solidFill>
                <a:latin typeface="Arial"/>
                <a:cs typeface="Arial"/>
              </a:rPr>
              <a:t>i</a:t>
            </a:r>
            <a:r>
              <a:rPr sz="574" spc="9" dirty="0">
                <a:solidFill>
                  <a:srgbClr val="5D5D5D"/>
                </a:solidFill>
                <a:latin typeface="Arial"/>
                <a:cs typeface="Arial"/>
              </a:rPr>
              <a:t>pa</a:t>
            </a:r>
            <a:r>
              <a:rPr sz="574" spc="35" dirty="0">
                <a:solidFill>
                  <a:srgbClr val="5D5D5D"/>
                </a:solidFill>
                <a:latin typeface="Arial"/>
                <a:cs typeface="Arial"/>
              </a:rPr>
              <a:t>l</a:t>
            </a:r>
            <a:r>
              <a:rPr sz="574" spc="-84" dirty="0">
                <a:solidFill>
                  <a:srgbClr val="5D5D5D"/>
                </a:solidFill>
                <a:latin typeface="Arial"/>
                <a:cs typeface="Arial"/>
              </a:rPr>
              <a:t>i</a:t>
            </a:r>
            <a:r>
              <a:rPr sz="574" spc="-62" dirty="0">
                <a:solidFill>
                  <a:srgbClr val="5D5D5D"/>
                </a:solidFill>
                <a:latin typeface="Arial"/>
                <a:cs typeface="Arial"/>
              </a:rPr>
              <a:t>n</a:t>
            </a:r>
            <a:r>
              <a:rPr sz="574" spc="31" dirty="0">
                <a:solidFill>
                  <a:srgbClr val="5D5D5D"/>
                </a:solidFill>
                <a:latin typeface="Arial"/>
                <a:cs typeface="Arial"/>
              </a:rPr>
              <a:t>vest</a:t>
            </a:r>
            <a:r>
              <a:rPr sz="574" spc="-71" dirty="0">
                <a:solidFill>
                  <a:srgbClr val="5D5D5D"/>
                </a:solidFill>
                <a:latin typeface="Arial"/>
                <a:cs typeface="Arial"/>
              </a:rPr>
              <a:t>i</a:t>
            </a:r>
            <a:r>
              <a:rPr sz="574" spc="-4" dirty="0">
                <a:solidFill>
                  <a:srgbClr val="5D5D5D"/>
                </a:solidFill>
                <a:latin typeface="Arial"/>
                <a:cs typeface="Arial"/>
              </a:rPr>
              <a:t>J</a:t>
            </a:r>
            <a:r>
              <a:rPr sz="574" spc="-35" dirty="0">
                <a:solidFill>
                  <a:srgbClr val="5D5D5D"/>
                </a:solidFill>
                <a:latin typeface="Arial"/>
                <a:cs typeface="Arial"/>
              </a:rPr>
              <a:t>a</a:t>
            </a:r>
            <a:r>
              <a:rPr sz="574" spc="-4" dirty="0">
                <a:solidFill>
                  <a:srgbClr val="414141"/>
                </a:solidFill>
                <a:latin typeface="Arial"/>
                <a:cs typeface="Arial"/>
              </a:rPr>
              <a:t>t</a:t>
            </a:r>
            <a:r>
              <a:rPr sz="574" spc="4" dirty="0">
                <a:solidFill>
                  <a:srgbClr val="727272"/>
                </a:solidFill>
                <a:latin typeface="Arial"/>
                <a:cs typeface="Arial"/>
              </a:rPr>
              <a:t>or(s)</a:t>
            </a:r>
            <a:r>
              <a:rPr sz="574" spc="-22" dirty="0">
                <a:solidFill>
                  <a:srgbClr val="727272"/>
                </a:solidFill>
                <a:latin typeface="Arial"/>
                <a:cs typeface="Arial"/>
              </a:rPr>
              <a:t> </a:t>
            </a:r>
            <a:r>
              <a:rPr sz="574" spc="22" dirty="0">
                <a:solidFill>
                  <a:srgbClr val="5D5D5D"/>
                </a:solidFill>
                <a:latin typeface="Arial"/>
                <a:cs typeface="Arial"/>
              </a:rPr>
              <a:t>via</a:t>
            </a:r>
            <a:r>
              <a:rPr sz="574" spc="-22" dirty="0">
                <a:solidFill>
                  <a:srgbClr val="5D5D5D"/>
                </a:solidFill>
                <a:latin typeface="Arial"/>
                <a:cs typeface="Arial"/>
              </a:rPr>
              <a:t> </a:t>
            </a:r>
            <a:r>
              <a:rPr sz="574" spc="-26" dirty="0">
                <a:solidFill>
                  <a:srgbClr val="727272"/>
                </a:solidFill>
                <a:latin typeface="Arial"/>
                <a:cs typeface="Arial"/>
              </a:rPr>
              <a:t>e,.ma</a:t>
            </a:r>
            <a:r>
              <a:rPr sz="574" spc="-44" dirty="0">
                <a:solidFill>
                  <a:srgbClr val="727272"/>
                </a:solidFill>
                <a:latin typeface="Arial"/>
                <a:cs typeface="Arial"/>
              </a:rPr>
              <a:t>i</a:t>
            </a:r>
            <a:r>
              <a:rPr sz="574" dirty="0">
                <a:solidFill>
                  <a:srgbClr val="727272"/>
                </a:solidFill>
                <a:latin typeface="Arial"/>
                <a:cs typeface="Arial"/>
              </a:rPr>
              <a:t>l:</a:t>
            </a:r>
            <a:endParaRPr sz="574">
              <a:latin typeface="Arial"/>
              <a:cs typeface="Arial"/>
            </a:endParaRPr>
          </a:p>
          <a:p>
            <a:pPr marL="11206">
              <a:lnSpc>
                <a:spcPts val="627"/>
              </a:lnSpc>
            </a:pPr>
            <a:r>
              <a:rPr sz="529" spc="35" dirty="0">
                <a:solidFill>
                  <a:srgbClr val="54A8C6"/>
                </a:solidFill>
                <a:latin typeface="Arial"/>
                <a:cs typeface="Arial"/>
                <a:hlinkClick r:id="rId8"/>
              </a:rPr>
              <a:t>bre</a:t>
            </a:r>
            <a:r>
              <a:rPr sz="529" spc="-26" dirty="0">
                <a:solidFill>
                  <a:srgbClr val="54A8C6"/>
                </a:solidFill>
                <a:latin typeface="Arial"/>
                <a:cs typeface="Arial"/>
                <a:hlinkClick r:id="rId8"/>
              </a:rPr>
              <a:t>n</a:t>
            </a:r>
            <a:r>
              <a:rPr sz="529" spc="4" dirty="0">
                <a:solidFill>
                  <a:srgbClr val="319ABC"/>
                </a:solidFill>
                <a:latin typeface="Arial"/>
                <a:cs typeface="Arial"/>
                <a:hlinkClick r:id="rId8"/>
              </a:rPr>
              <a:t>t</a:t>
            </a:r>
            <a:r>
              <a:rPr sz="529" spc="22" dirty="0">
                <a:solidFill>
                  <a:srgbClr val="54A8C6"/>
                </a:solidFill>
                <a:latin typeface="Arial"/>
                <a:cs typeface="Arial"/>
                <a:hlinkClick r:id="rId8"/>
              </a:rPr>
              <a:t>@aeron</a:t>
            </a:r>
            <a:r>
              <a:rPr sz="529" spc="4" dirty="0">
                <a:solidFill>
                  <a:srgbClr val="54A8C6"/>
                </a:solidFill>
                <a:latin typeface="Arial"/>
                <a:cs typeface="Arial"/>
                <a:hlinkClick r:id="rId8"/>
              </a:rPr>
              <a:t>e</a:t>
            </a:r>
            <a:r>
              <a:rPr sz="529" spc="9" dirty="0">
                <a:solidFill>
                  <a:srgbClr val="319ABC"/>
                </a:solidFill>
                <a:latin typeface="Arial"/>
                <a:cs typeface="Arial"/>
                <a:hlinkClick r:id="rId8"/>
              </a:rPr>
              <a:t>t</a:t>
            </a:r>
            <a:r>
              <a:rPr sz="529" spc="-49" dirty="0">
                <a:solidFill>
                  <a:srgbClr val="319ABC"/>
                </a:solidFill>
                <a:latin typeface="Arial"/>
                <a:cs typeface="Arial"/>
                <a:hlinkClick r:id="rId8"/>
              </a:rPr>
              <a:t>.</a:t>
            </a:r>
            <a:r>
              <a:rPr sz="529" spc="53" dirty="0">
                <a:solidFill>
                  <a:srgbClr val="54A8C6"/>
                </a:solidFill>
                <a:latin typeface="Arial"/>
                <a:cs typeface="Arial"/>
                <a:hlinkClick r:id="rId8"/>
              </a:rPr>
              <a:t>g</a:t>
            </a:r>
            <a:r>
              <a:rPr sz="529" spc="57" dirty="0">
                <a:solidFill>
                  <a:srgbClr val="54A8C6"/>
                </a:solidFill>
                <a:latin typeface="Arial"/>
                <a:cs typeface="Arial"/>
                <a:hlinkClick r:id="rId8"/>
              </a:rPr>
              <a:t>s</a:t>
            </a:r>
            <a:r>
              <a:rPr sz="529" dirty="0">
                <a:solidFill>
                  <a:srgbClr val="1690B5"/>
                </a:solidFill>
                <a:latin typeface="Arial"/>
                <a:cs typeface="Arial"/>
                <a:hlinkClick r:id="rId8"/>
              </a:rPr>
              <a:t>f</a:t>
            </a:r>
            <a:r>
              <a:rPr sz="529" spc="44" dirty="0">
                <a:solidFill>
                  <a:srgbClr val="54A8C6"/>
                </a:solidFill>
                <a:latin typeface="Arial"/>
                <a:cs typeface="Arial"/>
                <a:hlinkClick r:id="rId8"/>
              </a:rPr>
              <a:t>c</a:t>
            </a:r>
            <a:r>
              <a:rPr sz="529" spc="4" dirty="0">
                <a:solidFill>
                  <a:srgbClr val="007EAA"/>
                </a:solidFill>
                <a:latin typeface="Arial"/>
                <a:cs typeface="Arial"/>
                <a:hlinkClick r:id="rId8"/>
              </a:rPr>
              <a:t>.</a:t>
            </a:r>
            <a:r>
              <a:rPr sz="529" spc="44" dirty="0">
                <a:solidFill>
                  <a:srgbClr val="54A8C6"/>
                </a:solidFill>
                <a:latin typeface="Arial"/>
                <a:cs typeface="Arial"/>
              </a:rPr>
              <a:t>n</a:t>
            </a:r>
            <a:r>
              <a:rPr sz="529" spc="-66" dirty="0">
                <a:solidFill>
                  <a:srgbClr val="54A8C6"/>
                </a:solidFill>
                <a:latin typeface="Arial"/>
                <a:cs typeface="Arial"/>
              </a:rPr>
              <a:t>a</a:t>
            </a:r>
            <a:r>
              <a:rPr sz="529" spc="71" dirty="0">
                <a:solidFill>
                  <a:srgbClr val="54A8C6"/>
                </a:solidFill>
                <a:latin typeface="Arial"/>
                <a:cs typeface="Arial"/>
              </a:rPr>
              <a:t>s</a:t>
            </a:r>
            <a:r>
              <a:rPr sz="529" spc="-31" dirty="0">
                <a:solidFill>
                  <a:srgbClr val="54A8C6"/>
                </a:solidFill>
                <a:latin typeface="Arial"/>
                <a:cs typeface="Arial"/>
              </a:rPr>
              <a:t>a</a:t>
            </a:r>
            <a:r>
              <a:rPr sz="529" spc="-115" dirty="0">
                <a:solidFill>
                  <a:srgbClr val="007EAA"/>
                </a:solidFill>
                <a:latin typeface="Arial"/>
                <a:cs typeface="Arial"/>
              </a:rPr>
              <a:t>.</a:t>
            </a:r>
            <a:r>
              <a:rPr sz="529" spc="31" dirty="0">
                <a:solidFill>
                  <a:srgbClr val="54A8C6"/>
                </a:solidFill>
                <a:latin typeface="Arial"/>
                <a:cs typeface="Arial"/>
              </a:rPr>
              <a:t>gov</a:t>
            </a:r>
            <a:endParaRPr sz="529">
              <a:latin typeface="Arial"/>
              <a:cs typeface="Arial"/>
            </a:endParaRPr>
          </a:p>
        </p:txBody>
      </p:sp>
      <p:sp>
        <p:nvSpPr>
          <p:cNvPr id="38" name="object 38"/>
          <p:cNvSpPr txBox="1"/>
          <p:nvPr/>
        </p:nvSpPr>
        <p:spPr>
          <a:xfrm>
            <a:off x="2176329" y="1550031"/>
            <a:ext cx="808504" cy="88358"/>
          </a:xfrm>
          <a:prstGeom prst="rect">
            <a:avLst/>
          </a:prstGeom>
        </p:spPr>
        <p:txBody>
          <a:bodyPr vert="horz" wrap="square" lIns="0" tIns="0" rIns="0" bIns="0" rtlCol="0">
            <a:spAutoFit/>
          </a:bodyPr>
          <a:lstStyle/>
          <a:p>
            <a:pPr marL="11206"/>
            <a:r>
              <a:rPr sz="574" dirty="0">
                <a:solidFill>
                  <a:srgbClr val="319ABC"/>
                </a:solidFill>
                <a:latin typeface="Arial"/>
                <a:cs typeface="Arial"/>
              </a:rPr>
              <a:t>R</a:t>
            </a:r>
            <a:r>
              <a:rPr sz="574" spc="-13" dirty="0">
                <a:solidFill>
                  <a:srgbClr val="54A8C6"/>
                </a:solidFill>
                <a:latin typeface="Arial"/>
                <a:cs typeface="Arial"/>
              </a:rPr>
              <a:t>e</a:t>
            </a:r>
            <a:r>
              <a:rPr sz="574" spc="-4" dirty="0">
                <a:solidFill>
                  <a:srgbClr val="319ABC"/>
                </a:solidFill>
                <a:latin typeface="Arial"/>
                <a:cs typeface="Arial"/>
              </a:rPr>
              <a:t>t</a:t>
            </a:r>
            <a:r>
              <a:rPr sz="574" spc="22" dirty="0">
                <a:solidFill>
                  <a:srgbClr val="54A8C6"/>
                </a:solidFill>
                <a:latin typeface="Arial"/>
                <a:cs typeface="Arial"/>
              </a:rPr>
              <a:t>urn</a:t>
            </a:r>
            <a:r>
              <a:rPr sz="574" spc="-75" dirty="0">
                <a:solidFill>
                  <a:srgbClr val="54A8C6"/>
                </a:solidFill>
                <a:latin typeface="Arial"/>
                <a:cs typeface="Arial"/>
              </a:rPr>
              <a:t> </a:t>
            </a:r>
            <a:r>
              <a:rPr sz="574" spc="-4" dirty="0">
                <a:solidFill>
                  <a:srgbClr val="319ABC"/>
                </a:solidFill>
                <a:latin typeface="Arial"/>
                <a:cs typeface="Arial"/>
              </a:rPr>
              <a:t>t</a:t>
            </a:r>
            <a:r>
              <a:rPr sz="574" spc="31" dirty="0">
                <a:solidFill>
                  <a:srgbClr val="54A8C6"/>
                </a:solidFill>
                <a:latin typeface="Arial"/>
                <a:cs typeface="Arial"/>
              </a:rPr>
              <a:t>o</a:t>
            </a:r>
            <a:r>
              <a:rPr sz="574" spc="-44" dirty="0">
                <a:solidFill>
                  <a:srgbClr val="54A8C6"/>
                </a:solidFill>
                <a:latin typeface="Arial"/>
                <a:cs typeface="Arial"/>
              </a:rPr>
              <a:t> </a:t>
            </a:r>
            <a:r>
              <a:rPr sz="529" spc="4" dirty="0">
                <a:solidFill>
                  <a:srgbClr val="319ABC"/>
                </a:solidFill>
                <a:latin typeface="Arial"/>
                <a:cs typeface="Arial"/>
              </a:rPr>
              <a:t>t</a:t>
            </a:r>
            <a:r>
              <a:rPr sz="529" spc="44" dirty="0">
                <a:solidFill>
                  <a:srgbClr val="54A8C6"/>
                </a:solidFill>
                <a:latin typeface="Arial"/>
                <a:cs typeface="Arial"/>
              </a:rPr>
              <a:t>he</a:t>
            </a:r>
            <a:r>
              <a:rPr sz="529" spc="-101" dirty="0">
                <a:solidFill>
                  <a:srgbClr val="54A8C6"/>
                </a:solidFill>
                <a:latin typeface="Arial"/>
                <a:cs typeface="Arial"/>
              </a:rPr>
              <a:t> </a:t>
            </a:r>
            <a:r>
              <a:rPr sz="574" spc="-4" dirty="0">
                <a:solidFill>
                  <a:srgbClr val="54A8C6"/>
                </a:solidFill>
                <a:latin typeface="Arial"/>
                <a:cs typeface="Arial"/>
              </a:rPr>
              <a:t>World</a:t>
            </a:r>
            <a:r>
              <a:rPr sz="574" spc="22" dirty="0">
                <a:solidFill>
                  <a:srgbClr val="54A8C6"/>
                </a:solidFill>
                <a:latin typeface="Arial"/>
                <a:cs typeface="Arial"/>
              </a:rPr>
              <a:t> </a:t>
            </a:r>
            <a:r>
              <a:rPr sz="574" spc="4" dirty="0">
                <a:solidFill>
                  <a:srgbClr val="54A8C6"/>
                </a:solidFill>
                <a:latin typeface="Arial"/>
                <a:cs typeface="Arial"/>
              </a:rPr>
              <a:t>Map</a:t>
            </a:r>
            <a:endParaRPr sz="574">
              <a:latin typeface="Arial"/>
              <a:cs typeface="Arial"/>
            </a:endParaRPr>
          </a:p>
        </p:txBody>
      </p:sp>
      <p:sp>
        <p:nvSpPr>
          <p:cNvPr id="39" name="object 39"/>
          <p:cNvSpPr txBox="1"/>
          <p:nvPr/>
        </p:nvSpPr>
        <p:spPr>
          <a:xfrm>
            <a:off x="2235849" y="1874084"/>
            <a:ext cx="2344831" cy="720518"/>
          </a:xfrm>
          <a:prstGeom prst="rect">
            <a:avLst/>
          </a:prstGeom>
        </p:spPr>
        <p:txBody>
          <a:bodyPr vert="horz" wrap="square" lIns="0" tIns="0" rIns="0" bIns="0" rtlCol="0">
            <a:spAutoFit/>
          </a:bodyPr>
          <a:lstStyle/>
          <a:p>
            <a:pPr marL="11206"/>
            <a:r>
              <a:rPr sz="574" spc="26" dirty="0">
                <a:solidFill>
                  <a:srgbClr val="2D2D2D"/>
                </a:solidFill>
                <a:latin typeface="Arial"/>
                <a:cs typeface="Arial"/>
              </a:rPr>
              <a:t>Choose</a:t>
            </a:r>
            <a:r>
              <a:rPr sz="574" spc="-26" dirty="0">
                <a:solidFill>
                  <a:srgbClr val="2D2D2D"/>
                </a:solidFill>
                <a:latin typeface="Arial"/>
                <a:cs typeface="Arial"/>
              </a:rPr>
              <a:t> </a:t>
            </a:r>
            <a:r>
              <a:rPr sz="574" spc="-4" dirty="0">
                <a:solidFill>
                  <a:srgbClr val="1C1C1C"/>
                </a:solidFill>
                <a:latin typeface="Arial"/>
                <a:cs typeface="Arial"/>
              </a:rPr>
              <a:t>D</a:t>
            </a:r>
            <a:r>
              <a:rPr sz="574" spc="26" dirty="0">
                <a:latin typeface="Arial"/>
                <a:cs typeface="Arial"/>
              </a:rPr>
              <a:t>i</a:t>
            </a:r>
            <a:r>
              <a:rPr sz="574" spc="22" dirty="0">
                <a:solidFill>
                  <a:srgbClr val="2D2D2D"/>
                </a:solidFill>
                <a:latin typeface="Arial"/>
                <a:cs typeface="Arial"/>
              </a:rPr>
              <a:t>s</a:t>
            </a:r>
            <a:r>
              <a:rPr sz="574" spc="40" dirty="0">
                <a:solidFill>
                  <a:srgbClr val="2D2D2D"/>
                </a:solidFill>
                <a:latin typeface="Arial"/>
                <a:cs typeface="Arial"/>
              </a:rPr>
              <a:t>p</a:t>
            </a:r>
            <a:r>
              <a:rPr sz="574" spc="26" dirty="0">
                <a:latin typeface="Arial"/>
                <a:cs typeface="Arial"/>
              </a:rPr>
              <a:t>l</a:t>
            </a:r>
            <a:r>
              <a:rPr sz="574" spc="18" dirty="0">
                <a:solidFill>
                  <a:srgbClr val="2D2D2D"/>
                </a:solidFill>
                <a:latin typeface="Arial"/>
                <a:cs typeface="Arial"/>
              </a:rPr>
              <a:t>ay</a:t>
            </a:r>
            <a:r>
              <a:rPr sz="574" spc="-22" dirty="0">
                <a:solidFill>
                  <a:srgbClr val="2D2D2D"/>
                </a:solidFill>
                <a:latin typeface="Arial"/>
                <a:cs typeface="Arial"/>
              </a:rPr>
              <a:t> </a:t>
            </a:r>
            <a:r>
              <a:rPr sz="574" spc="31" dirty="0">
                <a:solidFill>
                  <a:srgbClr val="2D2D2D"/>
                </a:solidFill>
                <a:latin typeface="Arial"/>
                <a:cs typeface="Arial"/>
              </a:rPr>
              <a:t>Op</a:t>
            </a:r>
            <a:r>
              <a:rPr sz="574" spc="44" dirty="0">
                <a:solidFill>
                  <a:srgbClr val="2D2D2D"/>
                </a:solidFill>
                <a:latin typeface="Arial"/>
                <a:cs typeface="Arial"/>
              </a:rPr>
              <a:t>t</a:t>
            </a:r>
            <a:r>
              <a:rPr sz="574" spc="26" dirty="0">
                <a:latin typeface="Arial"/>
                <a:cs typeface="Arial"/>
              </a:rPr>
              <a:t>i</a:t>
            </a:r>
            <a:r>
              <a:rPr sz="574" spc="31" dirty="0">
                <a:solidFill>
                  <a:srgbClr val="1C1C1C"/>
                </a:solidFill>
                <a:latin typeface="Arial"/>
                <a:cs typeface="Arial"/>
              </a:rPr>
              <a:t>on</a:t>
            </a:r>
            <a:r>
              <a:rPr sz="574" spc="49" dirty="0">
                <a:solidFill>
                  <a:srgbClr val="1C1C1C"/>
                </a:solidFill>
                <a:latin typeface="Arial"/>
                <a:cs typeface="Arial"/>
              </a:rPr>
              <a:t>s</a:t>
            </a:r>
            <a:r>
              <a:rPr sz="574" spc="269" dirty="0">
                <a:solidFill>
                  <a:srgbClr val="5D5D5D"/>
                </a:solidFill>
                <a:latin typeface="Arial"/>
                <a:cs typeface="Arial"/>
              </a:rPr>
              <a:t>:</a:t>
            </a:r>
            <a:endParaRPr sz="574">
              <a:latin typeface="Arial"/>
              <a:cs typeface="Arial"/>
            </a:endParaRPr>
          </a:p>
          <a:p>
            <a:pPr marL="11206" marR="4483">
              <a:lnSpc>
                <a:spcPct val="86100"/>
              </a:lnSpc>
              <a:spcBef>
                <a:spcPts val="291"/>
              </a:spcBef>
            </a:pPr>
            <a:r>
              <a:rPr sz="574" spc="-9" dirty="0">
                <a:solidFill>
                  <a:srgbClr val="1C1C1C"/>
                </a:solidFill>
                <a:latin typeface="Arial"/>
                <a:cs typeface="Arial"/>
              </a:rPr>
              <a:t>AERONET </a:t>
            </a:r>
            <a:r>
              <a:rPr sz="574" spc="-66" dirty="0">
                <a:solidFill>
                  <a:srgbClr val="1C1C1C"/>
                </a:solidFill>
                <a:latin typeface="Arial"/>
                <a:cs typeface="Arial"/>
              </a:rPr>
              <a:t> </a:t>
            </a:r>
            <a:r>
              <a:rPr sz="574" spc="18" dirty="0">
                <a:solidFill>
                  <a:srgbClr val="1C1C1C"/>
                </a:solidFill>
                <a:latin typeface="Arial"/>
                <a:cs typeface="Arial"/>
              </a:rPr>
              <a:t>Data</a:t>
            </a:r>
            <a:r>
              <a:rPr sz="574" spc="-53" dirty="0">
                <a:solidFill>
                  <a:srgbClr val="1C1C1C"/>
                </a:solidFill>
                <a:latin typeface="Arial"/>
                <a:cs typeface="Arial"/>
              </a:rPr>
              <a:t> </a:t>
            </a:r>
            <a:r>
              <a:rPr sz="574" spc="22" dirty="0">
                <a:solidFill>
                  <a:srgbClr val="1C1C1C"/>
                </a:solidFill>
                <a:latin typeface="Arial"/>
                <a:cs typeface="Arial"/>
              </a:rPr>
              <a:t>Typ</a:t>
            </a:r>
            <a:r>
              <a:rPr sz="574" spc="9" dirty="0">
                <a:solidFill>
                  <a:srgbClr val="1C1C1C"/>
                </a:solidFill>
                <a:latin typeface="Arial"/>
                <a:cs typeface="Arial"/>
              </a:rPr>
              <a:t>e</a:t>
            </a:r>
            <a:r>
              <a:rPr sz="574" spc="309" dirty="0">
                <a:solidFill>
                  <a:srgbClr val="5D5D5D"/>
                </a:solidFill>
                <a:latin typeface="Arial"/>
                <a:cs typeface="Arial"/>
              </a:rPr>
              <a:t>:</a:t>
            </a:r>
            <a:r>
              <a:rPr sz="574" spc="459" dirty="0">
                <a:solidFill>
                  <a:srgbClr val="466D9A"/>
                </a:solidFill>
                <a:latin typeface="Arial"/>
                <a:cs typeface="Arial"/>
              </a:rPr>
              <a:t>0</a:t>
            </a:r>
            <a:r>
              <a:rPr sz="574" spc="4" dirty="0">
                <a:solidFill>
                  <a:srgbClr val="5D5D5D"/>
                </a:solidFill>
                <a:latin typeface="Arial"/>
                <a:cs typeface="Arial"/>
              </a:rPr>
              <a:t>A</a:t>
            </a:r>
            <a:r>
              <a:rPr sz="574" spc="44" dirty="0">
                <a:solidFill>
                  <a:srgbClr val="5D5D5D"/>
                </a:solidFill>
                <a:latin typeface="Arial"/>
                <a:cs typeface="Arial"/>
              </a:rPr>
              <a:t>O</a:t>
            </a:r>
            <a:r>
              <a:rPr sz="574" spc="31" dirty="0">
                <a:solidFill>
                  <a:srgbClr val="2D2D2D"/>
                </a:solidFill>
                <a:latin typeface="Arial"/>
                <a:cs typeface="Arial"/>
              </a:rPr>
              <a:t>T</a:t>
            </a:r>
            <a:r>
              <a:rPr sz="574" dirty="0">
                <a:solidFill>
                  <a:srgbClr val="2D2D2D"/>
                </a:solidFill>
                <a:latin typeface="Arial"/>
                <a:cs typeface="Arial"/>
              </a:rPr>
              <a:t> </a:t>
            </a:r>
            <a:r>
              <a:rPr sz="574" spc="-79" dirty="0">
                <a:solidFill>
                  <a:srgbClr val="2D2D2D"/>
                </a:solidFill>
                <a:latin typeface="Arial"/>
                <a:cs typeface="Arial"/>
              </a:rPr>
              <a:t> </a:t>
            </a:r>
            <a:r>
              <a:rPr sz="574" spc="331" dirty="0">
                <a:solidFill>
                  <a:srgbClr val="A8A8A8"/>
                </a:solidFill>
                <a:latin typeface="Arial"/>
                <a:cs typeface="Arial"/>
              </a:rPr>
              <a:t>O</a:t>
            </a:r>
            <a:r>
              <a:rPr sz="574" spc="93" dirty="0">
                <a:solidFill>
                  <a:srgbClr val="5D5D5D"/>
                </a:solidFill>
                <a:latin typeface="Arial"/>
                <a:cs typeface="Arial"/>
              </a:rPr>
              <a:t>w</a:t>
            </a:r>
            <a:r>
              <a:rPr sz="574" spc="53" dirty="0">
                <a:solidFill>
                  <a:srgbClr val="5D5D5D"/>
                </a:solidFill>
                <a:latin typeface="Arial"/>
                <a:cs typeface="Arial"/>
              </a:rPr>
              <a:t>a</a:t>
            </a:r>
            <a:r>
              <a:rPr sz="574" spc="-4" dirty="0">
                <a:solidFill>
                  <a:srgbClr val="414141"/>
                </a:solidFill>
                <a:latin typeface="Arial"/>
                <a:cs typeface="Arial"/>
              </a:rPr>
              <a:t>t</a:t>
            </a:r>
            <a:r>
              <a:rPr sz="574" spc="4" dirty="0">
                <a:solidFill>
                  <a:srgbClr val="727272"/>
                </a:solidFill>
                <a:latin typeface="Arial"/>
                <a:cs typeface="Arial"/>
              </a:rPr>
              <a:t>er</a:t>
            </a:r>
            <a:r>
              <a:rPr sz="574" spc="-62" dirty="0">
                <a:solidFill>
                  <a:srgbClr val="727272"/>
                </a:solidFill>
                <a:latin typeface="Arial"/>
                <a:cs typeface="Arial"/>
              </a:rPr>
              <a:t> </a:t>
            </a:r>
            <a:r>
              <a:rPr sz="574" spc="4" dirty="0">
                <a:solidFill>
                  <a:srgbClr val="727272"/>
                </a:solidFill>
                <a:latin typeface="Arial"/>
                <a:cs typeface="Arial"/>
              </a:rPr>
              <a:t>Vapcr</a:t>
            </a:r>
            <a:r>
              <a:rPr sz="574" dirty="0">
                <a:solidFill>
                  <a:srgbClr val="727272"/>
                </a:solidFill>
                <a:latin typeface="Arial"/>
                <a:cs typeface="Arial"/>
              </a:rPr>
              <a:t> </a:t>
            </a:r>
            <a:r>
              <a:rPr sz="574" spc="-26" dirty="0">
                <a:solidFill>
                  <a:srgbClr val="727272"/>
                </a:solidFill>
                <a:latin typeface="Arial"/>
                <a:cs typeface="Arial"/>
              </a:rPr>
              <a:t> </a:t>
            </a:r>
            <a:r>
              <a:rPr sz="574" spc="459" dirty="0">
                <a:solidFill>
                  <a:srgbClr val="A8A8A8"/>
                </a:solidFill>
                <a:latin typeface="Arial"/>
                <a:cs typeface="Arial"/>
              </a:rPr>
              <a:t>0</a:t>
            </a:r>
            <a:r>
              <a:rPr sz="574" spc="4" dirty="0">
                <a:solidFill>
                  <a:srgbClr val="727272"/>
                </a:solidFill>
                <a:latin typeface="Arial"/>
                <a:cs typeface="Arial"/>
              </a:rPr>
              <a:t>440-8</a:t>
            </a:r>
            <a:r>
              <a:rPr sz="574" spc="-49" dirty="0">
                <a:solidFill>
                  <a:srgbClr val="727272"/>
                </a:solidFill>
                <a:latin typeface="Arial"/>
                <a:cs typeface="Arial"/>
              </a:rPr>
              <a:t>7</a:t>
            </a:r>
            <a:r>
              <a:rPr sz="574" spc="22" dirty="0">
                <a:solidFill>
                  <a:srgbClr val="727272"/>
                </a:solidFill>
                <a:latin typeface="Arial"/>
                <a:cs typeface="Arial"/>
              </a:rPr>
              <a:t>01</a:t>
            </a:r>
            <a:r>
              <a:rPr sz="574" spc="9" dirty="0">
                <a:solidFill>
                  <a:srgbClr val="727272"/>
                </a:solidFill>
                <a:latin typeface="Arial"/>
                <a:cs typeface="Arial"/>
              </a:rPr>
              <a:t>\</a:t>
            </a:r>
            <a:r>
              <a:rPr sz="574" spc="-79" dirty="0">
                <a:solidFill>
                  <a:srgbClr val="727272"/>
                </a:solidFill>
                <a:latin typeface="Arial"/>
                <a:cs typeface="Arial"/>
              </a:rPr>
              <a:t>n</a:t>
            </a:r>
            <a:r>
              <a:rPr sz="574" spc="-13" dirty="0">
                <a:solidFill>
                  <a:srgbClr val="727272"/>
                </a:solidFill>
                <a:latin typeface="Arial"/>
                <a:cs typeface="Arial"/>
              </a:rPr>
              <a:t>g</a:t>
            </a:r>
            <a:r>
              <a:rPr sz="574" spc="75" dirty="0">
                <a:solidFill>
                  <a:srgbClr val="727272"/>
                </a:solidFill>
                <a:latin typeface="Arial"/>
                <a:cs typeface="Arial"/>
              </a:rPr>
              <a:t>s</a:t>
            </a:r>
            <a:r>
              <a:rPr sz="574" spc="-4" dirty="0">
                <a:solidFill>
                  <a:srgbClr val="414141"/>
                </a:solidFill>
                <a:latin typeface="Arial"/>
                <a:cs typeface="Arial"/>
              </a:rPr>
              <a:t>t</a:t>
            </a:r>
            <a:r>
              <a:rPr sz="574" spc="18" dirty="0">
                <a:solidFill>
                  <a:srgbClr val="5D5D5D"/>
                </a:solidFill>
                <a:latin typeface="Arial"/>
                <a:cs typeface="Arial"/>
              </a:rPr>
              <a:t>rom</a:t>
            </a:r>
            <a:r>
              <a:rPr sz="574" spc="9" dirty="0">
                <a:solidFill>
                  <a:srgbClr val="5D5D5D"/>
                </a:solidFill>
                <a:latin typeface="Arial"/>
                <a:cs typeface="Arial"/>
              </a:rPr>
              <a:t> </a:t>
            </a:r>
            <a:r>
              <a:rPr sz="574" dirty="0">
                <a:solidFill>
                  <a:srgbClr val="1C1C1C"/>
                </a:solidFill>
                <a:latin typeface="Arial"/>
                <a:cs typeface="Arial"/>
              </a:rPr>
              <a:t>AOT</a:t>
            </a:r>
            <a:r>
              <a:rPr sz="574" spc="57" dirty="0">
                <a:solidFill>
                  <a:srgbClr val="1C1C1C"/>
                </a:solidFill>
                <a:latin typeface="Arial"/>
                <a:cs typeface="Arial"/>
              </a:rPr>
              <a:t> </a:t>
            </a:r>
            <a:r>
              <a:rPr sz="574" spc="40" dirty="0">
                <a:latin typeface="Arial"/>
                <a:cs typeface="Arial"/>
              </a:rPr>
              <a:t>L</a:t>
            </a:r>
            <a:r>
              <a:rPr sz="574" spc="13" dirty="0">
                <a:solidFill>
                  <a:srgbClr val="2D2D2D"/>
                </a:solidFill>
                <a:latin typeface="Arial"/>
                <a:cs typeface="Arial"/>
              </a:rPr>
              <a:t>ev</a:t>
            </a:r>
            <a:r>
              <a:rPr sz="574" spc="-22" dirty="0">
                <a:solidFill>
                  <a:srgbClr val="2D2D2D"/>
                </a:solidFill>
                <a:latin typeface="Arial"/>
                <a:cs typeface="Arial"/>
              </a:rPr>
              <a:t>e</a:t>
            </a:r>
            <a:r>
              <a:rPr sz="574" spc="26" dirty="0">
                <a:latin typeface="Arial"/>
                <a:cs typeface="Arial"/>
              </a:rPr>
              <a:t>l</a:t>
            </a:r>
            <a:r>
              <a:rPr sz="574" spc="309" dirty="0">
                <a:solidFill>
                  <a:srgbClr val="5D5D5D"/>
                </a:solidFill>
                <a:latin typeface="Arial"/>
                <a:cs typeface="Arial"/>
              </a:rPr>
              <a:t>:</a:t>
            </a:r>
            <a:r>
              <a:rPr sz="971" spc="344" dirty="0">
                <a:solidFill>
                  <a:srgbClr val="A8A8A8"/>
                </a:solidFill>
                <a:latin typeface="Times New Roman"/>
                <a:cs typeface="Times New Roman"/>
              </a:rPr>
              <a:t>0</a:t>
            </a:r>
            <a:r>
              <a:rPr sz="574" spc="-9" dirty="0">
                <a:solidFill>
                  <a:srgbClr val="2D2D2D"/>
                </a:solidFill>
                <a:latin typeface="Arial"/>
                <a:cs typeface="Arial"/>
              </a:rPr>
              <a:t>L</a:t>
            </a:r>
            <a:r>
              <a:rPr sz="574" spc="4" dirty="0">
                <a:solidFill>
                  <a:srgbClr val="727272"/>
                </a:solidFill>
                <a:latin typeface="Arial"/>
                <a:cs typeface="Arial"/>
              </a:rPr>
              <a:t>evel</a:t>
            </a:r>
            <a:r>
              <a:rPr sz="574" spc="-49" dirty="0">
                <a:solidFill>
                  <a:srgbClr val="727272"/>
                </a:solidFill>
                <a:latin typeface="Arial"/>
                <a:cs typeface="Arial"/>
              </a:rPr>
              <a:t> </a:t>
            </a:r>
            <a:r>
              <a:rPr sz="574" spc="-49" dirty="0">
                <a:solidFill>
                  <a:srgbClr val="2D2D2D"/>
                </a:solidFill>
                <a:latin typeface="Arial"/>
                <a:cs typeface="Arial"/>
              </a:rPr>
              <a:t>1</a:t>
            </a:r>
            <a:r>
              <a:rPr sz="574" spc="-101" dirty="0">
                <a:latin typeface="Arial"/>
                <a:cs typeface="Arial"/>
              </a:rPr>
              <a:t>.</a:t>
            </a:r>
            <a:r>
              <a:rPr sz="574" spc="106" dirty="0">
                <a:solidFill>
                  <a:srgbClr val="727272"/>
                </a:solidFill>
                <a:latin typeface="Arial"/>
                <a:cs typeface="Arial"/>
              </a:rPr>
              <a:t>0</a:t>
            </a:r>
            <a:r>
              <a:rPr sz="574" spc="35" dirty="0">
                <a:solidFill>
                  <a:srgbClr val="727272"/>
                </a:solidFill>
                <a:latin typeface="Arial"/>
                <a:cs typeface="Arial"/>
              </a:rPr>
              <a:t> </a:t>
            </a:r>
            <a:r>
              <a:rPr sz="574" spc="507" dirty="0">
                <a:solidFill>
                  <a:srgbClr val="A8A8A8"/>
                </a:solidFill>
                <a:latin typeface="Arial"/>
                <a:cs typeface="Arial"/>
              </a:rPr>
              <a:t>0</a:t>
            </a:r>
            <a:r>
              <a:rPr sz="574" spc="-9" dirty="0">
                <a:solidFill>
                  <a:srgbClr val="2D2D2D"/>
                </a:solidFill>
                <a:latin typeface="Arial"/>
                <a:cs typeface="Arial"/>
              </a:rPr>
              <a:t>L</a:t>
            </a:r>
            <a:r>
              <a:rPr sz="574" spc="4" dirty="0">
                <a:solidFill>
                  <a:srgbClr val="727272"/>
                </a:solidFill>
                <a:latin typeface="Arial"/>
                <a:cs typeface="Arial"/>
              </a:rPr>
              <a:t>evel</a:t>
            </a:r>
            <a:r>
              <a:rPr sz="574" spc="-49" dirty="0">
                <a:solidFill>
                  <a:srgbClr val="727272"/>
                </a:solidFill>
                <a:latin typeface="Arial"/>
                <a:cs typeface="Arial"/>
              </a:rPr>
              <a:t> </a:t>
            </a:r>
            <a:r>
              <a:rPr sz="574" spc="-9" dirty="0">
                <a:solidFill>
                  <a:srgbClr val="2D2D2D"/>
                </a:solidFill>
                <a:latin typeface="Arial"/>
                <a:cs typeface="Arial"/>
              </a:rPr>
              <a:t>1</a:t>
            </a:r>
            <a:r>
              <a:rPr sz="574" spc="-9" dirty="0">
                <a:latin typeface="Arial"/>
                <a:cs typeface="Arial"/>
              </a:rPr>
              <a:t>.</a:t>
            </a:r>
            <a:r>
              <a:rPr sz="574" spc="40" dirty="0">
                <a:solidFill>
                  <a:srgbClr val="5D5D5D"/>
                </a:solidFill>
                <a:latin typeface="Arial"/>
                <a:cs typeface="Arial"/>
              </a:rPr>
              <a:t>5</a:t>
            </a:r>
            <a:r>
              <a:rPr sz="574" spc="53" dirty="0">
                <a:solidFill>
                  <a:srgbClr val="5D5D5D"/>
                </a:solidFill>
                <a:latin typeface="Arial"/>
                <a:cs typeface="Arial"/>
              </a:rPr>
              <a:t> </a:t>
            </a:r>
            <a:r>
              <a:rPr sz="574" spc="507" dirty="0">
                <a:solidFill>
                  <a:srgbClr val="466D9A"/>
                </a:solidFill>
                <a:latin typeface="Arial"/>
                <a:cs typeface="Arial"/>
              </a:rPr>
              <a:t>0</a:t>
            </a:r>
            <a:r>
              <a:rPr sz="574" spc="-9" dirty="0">
                <a:solidFill>
                  <a:srgbClr val="2D2D2D"/>
                </a:solidFill>
                <a:latin typeface="Arial"/>
                <a:cs typeface="Arial"/>
              </a:rPr>
              <a:t>L</a:t>
            </a:r>
            <a:r>
              <a:rPr sz="574" spc="4" dirty="0">
                <a:solidFill>
                  <a:srgbClr val="727272"/>
                </a:solidFill>
                <a:latin typeface="Arial"/>
                <a:cs typeface="Arial"/>
              </a:rPr>
              <a:t>evel</a:t>
            </a:r>
            <a:r>
              <a:rPr sz="574" spc="-49" dirty="0">
                <a:solidFill>
                  <a:srgbClr val="727272"/>
                </a:solidFill>
                <a:latin typeface="Arial"/>
                <a:cs typeface="Arial"/>
              </a:rPr>
              <a:t> </a:t>
            </a:r>
            <a:r>
              <a:rPr sz="574" spc="-53" dirty="0">
                <a:solidFill>
                  <a:srgbClr val="5D5D5D"/>
                </a:solidFill>
                <a:latin typeface="Arial"/>
                <a:cs typeface="Arial"/>
              </a:rPr>
              <a:t>2</a:t>
            </a:r>
            <a:r>
              <a:rPr sz="574" spc="-101" dirty="0">
                <a:latin typeface="Arial"/>
                <a:cs typeface="Arial"/>
              </a:rPr>
              <a:t>.</a:t>
            </a:r>
            <a:r>
              <a:rPr sz="574" spc="106" dirty="0">
                <a:solidFill>
                  <a:srgbClr val="727272"/>
                </a:solidFill>
                <a:latin typeface="Arial"/>
                <a:cs typeface="Arial"/>
              </a:rPr>
              <a:t>0</a:t>
            </a:r>
            <a:endParaRPr sz="574">
              <a:latin typeface="Arial"/>
              <a:cs typeface="Arial"/>
            </a:endParaRPr>
          </a:p>
          <a:p>
            <a:pPr marL="11206" marR="625322">
              <a:lnSpc>
                <a:spcPts val="935"/>
              </a:lnSpc>
              <a:spcBef>
                <a:spcPts val="44"/>
              </a:spcBef>
            </a:pPr>
            <a:r>
              <a:rPr sz="574" spc="18" dirty="0">
                <a:solidFill>
                  <a:srgbClr val="1C1C1C"/>
                </a:solidFill>
                <a:latin typeface="Arial"/>
                <a:cs typeface="Arial"/>
              </a:rPr>
              <a:t>Data</a:t>
            </a:r>
            <a:r>
              <a:rPr sz="574" spc="-53" dirty="0">
                <a:solidFill>
                  <a:srgbClr val="1C1C1C"/>
                </a:solidFill>
                <a:latin typeface="Arial"/>
                <a:cs typeface="Arial"/>
              </a:rPr>
              <a:t> </a:t>
            </a:r>
            <a:r>
              <a:rPr sz="574" spc="22" dirty="0">
                <a:solidFill>
                  <a:srgbClr val="2D2D2D"/>
                </a:solidFill>
                <a:latin typeface="Arial"/>
                <a:cs typeface="Arial"/>
              </a:rPr>
              <a:t>Forma</a:t>
            </a:r>
            <a:r>
              <a:rPr sz="574" spc="44" dirty="0">
                <a:solidFill>
                  <a:srgbClr val="2D2D2D"/>
                </a:solidFill>
                <a:latin typeface="Arial"/>
                <a:cs typeface="Arial"/>
              </a:rPr>
              <a:t>t</a:t>
            </a:r>
            <a:r>
              <a:rPr sz="574" spc="309" dirty="0">
                <a:solidFill>
                  <a:srgbClr val="5D5D5D"/>
                </a:solidFill>
                <a:latin typeface="Arial"/>
                <a:cs typeface="Arial"/>
              </a:rPr>
              <a:t>:</a:t>
            </a:r>
            <a:r>
              <a:rPr sz="574" spc="459" dirty="0">
                <a:solidFill>
                  <a:srgbClr val="466D9A"/>
                </a:solidFill>
                <a:latin typeface="Arial"/>
                <a:cs typeface="Arial"/>
              </a:rPr>
              <a:t>0</a:t>
            </a:r>
            <a:r>
              <a:rPr sz="574" spc="4" dirty="0">
                <a:solidFill>
                  <a:srgbClr val="5D5D5D"/>
                </a:solidFill>
                <a:latin typeface="Arial"/>
                <a:cs typeface="Arial"/>
              </a:rPr>
              <a:t>All</a:t>
            </a:r>
            <a:r>
              <a:rPr sz="574" spc="-35" dirty="0">
                <a:solidFill>
                  <a:srgbClr val="5D5D5D"/>
                </a:solidFill>
                <a:latin typeface="Arial"/>
                <a:cs typeface="Arial"/>
              </a:rPr>
              <a:t> </a:t>
            </a:r>
            <a:r>
              <a:rPr sz="574" spc="9" dirty="0">
                <a:solidFill>
                  <a:srgbClr val="5D5D5D"/>
                </a:solidFill>
                <a:latin typeface="Arial"/>
                <a:cs typeface="Arial"/>
              </a:rPr>
              <a:t>po</a:t>
            </a:r>
            <a:r>
              <a:rPr sz="574" spc="-66" dirty="0">
                <a:solidFill>
                  <a:srgbClr val="5D5D5D"/>
                </a:solidFill>
                <a:latin typeface="Arial"/>
                <a:cs typeface="Arial"/>
              </a:rPr>
              <a:t>i</a:t>
            </a:r>
            <a:r>
              <a:rPr sz="574" spc="-9" dirty="0">
                <a:solidFill>
                  <a:srgbClr val="5D5D5D"/>
                </a:solidFill>
                <a:latin typeface="Arial"/>
                <a:cs typeface="Arial"/>
              </a:rPr>
              <a:t>n</a:t>
            </a:r>
            <a:r>
              <a:rPr sz="574" spc="-4" dirty="0">
                <a:solidFill>
                  <a:srgbClr val="414141"/>
                </a:solidFill>
                <a:latin typeface="Arial"/>
                <a:cs typeface="Arial"/>
              </a:rPr>
              <a:t>t</a:t>
            </a:r>
            <a:r>
              <a:rPr sz="574" spc="4" dirty="0">
                <a:solidFill>
                  <a:srgbClr val="5D5D5D"/>
                </a:solidFill>
                <a:latin typeface="Arial"/>
                <a:cs typeface="Arial"/>
              </a:rPr>
              <a:t>s</a:t>
            </a:r>
            <a:r>
              <a:rPr sz="574" dirty="0">
                <a:solidFill>
                  <a:srgbClr val="5D5D5D"/>
                </a:solidFill>
                <a:latin typeface="Arial"/>
                <a:cs typeface="Arial"/>
              </a:rPr>
              <a:t> </a:t>
            </a:r>
            <a:r>
              <a:rPr sz="574" spc="-44" dirty="0">
                <a:solidFill>
                  <a:srgbClr val="5D5D5D"/>
                </a:solidFill>
                <a:latin typeface="Arial"/>
                <a:cs typeface="Arial"/>
              </a:rPr>
              <a:t> </a:t>
            </a:r>
            <a:r>
              <a:rPr sz="574" spc="379" dirty="0">
                <a:solidFill>
                  <a:srgbClr val="A8A8A8"/>
                </a:solidFill>
                <a:latin typeface="Arial"/>
                <a:cs typeface="Arial"/>
              </a:rPr>
              <a:t>O</a:t>
            </a:r>
            <a:r>
              <a:rPr sz="574" spc="-4" dirty="0">
                <a:solidFill>
                  <a:srgbClr val="2D2D2D"/>
                </a:solidFill>
                <a:latin typeface="Arial"/>
                <a:cs typeface="Arial"/>
              </a:rPr>
              <a:t>D</a:t>
            </a:r>
            <a:r>
              <a:rPr sz="574" spc="18" dirty="0">
                <a:solidFill>
                  <a:srgbClr val="5D5D5D"/>
                </a:solidFill>
                <a:latin typeface="Arial"/>
                <a:cs typeface="Arial"/>
              </a:rPr>
              <a:t>a</a:t>
            </a:r>
            <a:r>
              <a:rPr sz="574" spc="-53" dirty="0">
                <a:solidFill>
                  <a:srgbClr val="5D5D5D"/>
                </a:solidFill>
                <a:latin typeface="Arial"/>
                <a:cs typeface="Arial"/>
              </a:rPr>
              <a:t>i</a:t>
            </a:r>
            <a:r>
              <a:rPr sz="574" spc="-9" dirty="0">
                <a:solidFill>
                  <a:srgbClr val="5D5D5D"/>
                </a:solidFill>
                <a:latin typeface="Arial"/>
                <a:cs typeface="Arial"/>
              </a:rPr>
              <a:t>ly</a:t>
            </a:r>
            <a:r>
              <a:rPr sz="574" spc="13" dirty="0">
                <a:solidFill>
                  <a:srgbClr val="5D5D5D"/>
                </a:solidFill>
                <a:latin typeface="Arial"/>
                <a:cs typeface="Arial"/>
              </a:rPr>
              <a:t> </a:t>
            </a:r>
            <a:r>
              <a:rPr sz="574" spc="4" dirty="0">
                <a:solidFill>
                  <a:srgbClr val="5D5D5D"/>
                </a:solidFill>
                <a:latin typeface="Arial"/>
                <a:cs typeface="Arial"/>
              </a:rPr>
              <a:t>aver</a:t>
            </a:r>
            <a:r>
              <a:rPr sz="574" spc="-66" dirty="0">
                <a:solidFill>
                  <a:srgbClr val="5D5D5D"/>
                </a:solidFill>
                <a:latin typeface="Arial"/>
                <a:cs typeface="Arial"/>
              </a:rPr>
              <a:t>a</a:t>
            </a:r>
            <a:r>
              <a:rPr sz="574" spc="9" dirty="0">
                <a:solidFill>
                  <a:srgbClr val="5D5D5D"/>
                </a:solidFill>
                <a:latin typeface="Arial"/>
                <a:cs typeface="Arial"/>
              </a:rPr>
              <a:t>ges</a:t>
            </a:r>
            <a:r>
              <a:rPr sz="574" spc="4" dirty="0">
                <a:solidFill>
                  <a:srgbClr val="5D5D5D"/>
                </a:solidFill>
                <a:latin typeface="Arial"/>
                <a:cs typeface="Arial"/>
              </a:rPr>
              <a:t> </a:t>
            </a:r>
            <a:r>
              <a:rPr sz="574" spc="13" dirty="0">
                <a:latin typeface="Arial"/>
                <a:cs typeface="Arial"/>
              </a:rPr>
              <a:t>T</a:t>
            </a:r>
            <a:r>
              <a:rPr sz="574" spc="13" dirty="0">
                <a:solidFill>
                  <a:srgbClr val="1C1C1C"/>
                </a:solidFill>
                <a:latin typeface="Arial"/>
                <a:cs typeface="Arial"/>
              </a:rPr>
              <a:t>r</a:t>
            </a:r>
            <a:r>
              <a:rPr sz="574" spc="26" dirty="0">
                <a:latin typeface="Arial"/>
                <a:cs typeface="Arial"/>
              </a:rPr>
              <a:t>i</a:t>
            </a:r>
            <a:r>
              <a:rPr sz="574" spc="40" dirty="0">
                <a:solidFill>
                  <a:srgbClr val="1C1C1C"/>
                </a:solidFill>
                <a:latin typeface="Arial"/>
                <a:cs typeface="Arial"/>
              </a:rPr>
              <a:t>p</a:t>
            </a:r>
            <a:r>
              <a:rPr sz="574" spc="26" dirty="0">
                <a:latin typeface="Arial"/>
                <a:cs typeface="Arial"/>
              </a:rPr>
              <a:t>l</a:t>
            </a:r>
            <a:r>
              <a:rPr sz="574" spc="4" dirty="0">
                <a:solidFill>
                  <a:srgbClr val="2D2D2D"/>
                </a:solidFill>
                <a:latin typeface="Arial"/>
                <a:cs typeface="Arial"/>
              </a:rPr>
              <a:t>et</a:t>
            </a:r>
            <a:r>
              <a:rPr sz="574" spc="26" dirty="0">
                <a:solidFill>
                  <a:srgbClr val="2D2D2D"/>
                </a:solidFill>
                <a:latin typeface="Arial"/>
                <a:cs typeface="Arial"/>
              </a:rPr>
              <a:t> </a:t>
            </a:r>
            <a:r>
              <a:rPr sz="574" spc="18" dirty="0">
                <a:solidFill>
                  <a:srgbClr val="1C1C1C"/>
                </a:solidFill>
                <a:latin typeface="Arial"/>
                <a:cs typeface="Arial"/>
              </a:rPr>
              <a:t>Error</a:t>
            </a:r>
            <a:r>
              <a:rPr sz="574" spc="-13" dirty="0">
                <a:solidFill>
                  <a:srgbClr val="1C1C1C"/>
                </a:solidFill>
                <a:latin typeface="Arial"/>
                <a:cs typeface="Arial"/>
              </a:rPr>
              <a:t> </a:t>
            </a:r>
            <a:r>
              <a:rPr sz="574" spc="13" dirty="0">
                <a:solidFill>
                  <a:srgbClr val="1C1C1C"/>
                </a:solidFill>
                <a:latin typeface="Arial"/>
                <a:cs typeface="Arial"/>
              </a:rPr>
              <a:t>Bars</a:t>
            </a:r>
            <a:r>
              <a:rPr sz="574" spc="9" dirty="0">
                <a:solidFill>
                  <a:srgbClr val="1C1C1C"/>
                </a:solidFill>
                <a:latin typeface="Arial"/>
                <a:cs typeface="Arial"/>
              </a:rPr>
              <a:t> </a:t>
            </a:r>
            <a:r>
              <a:rPr sz="574" spc="26" dirty="0">
                <a:solidFill>
                  <a:srgbClr val="2D2D2D"/>
                </a:solidFill>
                <a:latin typeface="Arial"/>
                <a:cs typeface="Arial"/>
              </a:rPr>
              <a:t>(</a:t>
            </a:r>
            <a:r>
              <a:rPr sz="574" spc="22" dirty="0">
                <a:solidFill>
                  <a:srgbClr val="2D2D2D"/>
                </a:solidFill>
                <a:latin typeface="Arial"/>
                <a:cs typeface="Arial"/>
              </a:rPr>
              <a:t>A</a:t>
            </a:r>
            <a:r>
              <a:rPr sz="574" spc="53" dirty="0">
                <a:latin typeface="Arial"/>
                <a:cs typeface="Arial"/>
              </a:rPr>
              <a:t>ll</a:t>
            </a:r>
            <a:r>
              <a:rPr sz="574" spc="-62" dirty="0">
                <a:latin typeface="Arial"/>
                <a:cs typeface="Arial"/>
              </a:rPr>
              <a:t> </a:t>
            </a:r>
            <a:r>
              <a:rPr sz="574" spc="18" dirty="0">
                <a:solidFill>
                  <a:srgbClr val="2D2D2D"/>
                </a:solidFill>
                <a:latin typeface="Arial"/>
                <a:cs typeface="Arial"/>
              </a:rPr>
              <a:t>P</a:t>
            </a:r>
            <a:r>
              <a:rPr sz="574" spc="4" dirty="0">
                <a:solidFill>
                  <a:srgbClr val="2D2D2D"/>
                </a:solidFill>
                <a:latin typeface="Arial"/>
                <a:cs typeface="Arial"/>
              </a:rPr>
              <a:t>o</a:t>
            </a:r>
            <a:r>
              <a:rPr sz="574" spc="26" dirty="0">
                <a:latin typeface="Arial"/>
                <a:cs typeface="Arial"/>
              </a:rPr>
              <a:t>i</a:t>
            </a:r>
            <a:r>
              <a:rPr sz="574" spc="40" dirty="0">
                <a:solidFill>
                  <a:srgbClr val="2D2D2D"/>
                </a:solidFill>
                <a:latin typeface="Arial"/>
                <a:cs typeface="Arial"/>
              </a:rPr>
              <a:t>nts</a:t>
            </a:r>
            <a:r>
              <a:rPr sz="574" spc="-9" dirty="0">
                <a:solidFill>
                  <a:srgbClr val="2D2D2D"/>
                </a:solidFill>
                <a:latin typeface="Arial"/>
                <a:cs typeface="Arial"/>
              </a:rPr>
              <a:t> </a:t>
            </a:r>
            <a:r>
              <a:rPr sz="574" spc="44" dirty="0">
                <a:solidFill>
                  <a:srgbClr val="2D2D2D"/>
                </a:solidFill>
                <a:latin typeface="Arial"/>
                <a:cs typeface="Arial"/>
              </a:rPr>
              <a:t>O</a:t>
            </a:r>
            <a:r>
              <a:rPr sz="574" spc="22" dirty="0">
                <a:solidFill>
                  <a:srgbClr val="2D2D2D"/>
                </a:solidFill>
                <a:latin typeface="Arial"/>
                <a:cs typeface="Arial"/>
              </a:rPr>
              <a:t>n</a:t>
            </a:r>
            <a:r>
              <a:rPr sz="574" spc="26" dirty="0">
                <a:latin typeface="Arial"/>
                <a:cs typeface="Arial"/>
              </a:rPr>
              <a:t>l</a:t>
            </a:r>
            <a:r>
              <a:rPr sz="574" spc="22" dirty="0">
                <a:solidFill>
                  <a:srgbClr val="2D2D2D"/>
                </a:solidFill>
                <a:latin typeface="Arial"/>
                <a:cs typeface="Arial"/>
              </a:rPr>
              <a:t>y</a:t>
            </a:r>
            <a:r>
              <a:rPr sz="574" spc="66" dirty="0">
                <a:solidFill>
                  <a:srgbClr val="5D5D5D"/>
                </a:solidFill>
                <a:latin typeface="Arial"/>
                <a:cs typeface="Arial"/>
              </a:rPr>
              <a:t>)</a:t>
            </a:r>
            <a:r>
              <a:rPr sz="574" spc="53" dirty="0">
                <a:solidFill>
                  <a:srgbClr val="5D5D5D"/>
                </a:solidFill>
                <a:latin typeface="Arial"/>
                <a:cs typeface="Arial"/>
              </a:rPr>
              <a:t>:</a:t>
            </a:r>
            <a:r>
              <a:rPr sz="574" spc="40" dirty="0">
                <a:solidFill>
                  <a:srgbClr val="5D5D5D"/>
                </a:solidFill>
                <a:latin typeface="Arial"/>
                <a:cs typeface="Arial"/>
              </a:rPr>
              <a:t> </a:t>
            </a:r>
            <a:r>
              <a:rPr sz="574" spc="507" dirty="0">
                <a:solidFill>
                  <a:srgbClr val="466D9A"/>
                </a:solidFill>
                <a:latin typeface="Arial"/>
                <a:cs typeface="Arial"/>
              </a:rPr>
              <a:t>0</a:t>
            </a:r>
            <a:r>
              <a:rPr sz="574" spc="18" dirty="0">
                <a:solidFill>
                  <a:srgbClr val="5D5D5D"/>
                </a:solidFill>
                <a:latin typeface="Arial"/>
                <a:cs typeface="Arial"/>
              </a:rPr>
              <a:t>O</a:t>
            </a:r>
            <a:r>
              <a:rPr sz="574" spc="-13" dirty="0">
                <a:solidFill>
                  <a:srgbClr val="2D2D2D"/>
                </a:solidFill>
                <a:latin typeface="Arial"/>
                <a:cs typeface="Arial"/>
              </a:rPr>
              <a:t>ff</a:t>
            </a:r>
            <a:r>
              <a:rPr sz="574" dirty="0">
                <a:solidFill>
                  <a:srgbClr val="2D2D2D"/>
                </a:solidFill>
                <a:latin typeface="Arial"/>
                <a:cs typeface="Arial"/>
              </a:rPr>
              <a:t> </a:t>
            </a:r>
            <a:r>
              <a:rPr sz="574" spc="-40" dirty="0">
                <a:solidFill>
                  <a:srgbClr val="2D2D2D"/>
                </a:solidFill>
                <a:latin typeface="Arial"/>
                <a:cs typeface="Arial"/>
              </a:rPr>
              <a:t> </a:t>
            </a:r>
            <a:r>
              <a:rPr sz="882" spc="137" dirty="0">
                <a:solidFill>
                  <a:srgbClr val="A8A8A8"/>
                </a:solidFill>
                <a:latin typeface="Arial"/>
                <a:cs typeface="Arial"/>
              </a:rPr>
              <a:t>Q</a:t>
            </a:r>
            <a:r>
              <a:rPr sz="574" spc="35" dirty="0">
                <a:solidFill>
                  <a:srgbClr val="5D5D5D"/>
                </a:solidFill>
                <a:latin typeface="Arial"/>
                <a:cs typeface="Arial"/>
              </a:rPr>
              <a:t>On</a:t>
            </a:r>
            <a:endParaRPr sz="574">
              <a:latin typeface="Arial"/>
              <a:cs typeface="Arial"/>
            </a:endParaRPr>
          </a:p>
          <a:p>
            <a:pPr marL="11206">
              <a:spcBef>
                <a:spcPts val="582"/>
              </a:spcBef>
            </a:pPr>
            <a:r>
              <a:rPr sz="529" spc="18" dirty="0">
                <a:solidFill>
                  <a:srgbClr val="414141"/>
                </a:solidFill>
                <a:latin typeface="Arial"/>
                <a:cs typeface="Arial"/>
              </a:rPr>
              <a:t>SEL</a:t>
            </a:r>
            <a:r>
              <a:rPr sz="529" spc="-13" dirty="0">
                <a:solidFill>
                  <a:srgbClr val="414141"/>
                </a:solidFill>
                <a:latin typeface="Arial"/>
                <a:cs typeface="Arial"/>
              </a:rPr>
              <a:t>E</a:t>
            </a:r>
            <a:r>
              <a:rPr sz="529" spc="31" dirty="0">
                <a:solidFill>
                  <a:srgbClr val="5D5D5D"/>
                </a:solidFill>
                <a:latin typeface="Arial"/>
                <a:cs typeface="Arial"/>
              </a:rPr>
              <a:t>C</a:t>
            </a:r>
            <a:r>
              <a:rPr sz="529" spc="57" dirty="0">
                <a:solidFill>
                  <a:srgbClr val="2D2D2D"/>
                </a:solidFill>
                <a:latin typeface="Arial"/>
                <a:cs typeface="Arial"/>
              </a:rPr>
              <a:t>T</a:t>
            </a:r>
            <a:r>
              <a:rPr sz="529" spc="-13" dirty="0">
                <a:solidFill>
                  <a:srgbClr val="2D2D2D"/>
                </a:solidFill>
                <a:latin typeface="Arial"/>
                <a:cs typeface="Arial"/>
              </a:rPr>
              <a:t> </a:t>
            </a:r>
            <a:r>
              <a:rPr sz="529" spc="31" dirty="0">
                <a:solidFill>
                  <a:srgbClr val="5D5D5D"/>
                </a:solidFill>
                <a:latin typeface="Arial"/>
                <a:cs typeface="Arial"/>
              </a:rPr>
              <a:t>C</a:t>
            </a:r>
            <a:r>
              <a:rPr sz="529" spc="31" dirty="0">
                <a:solidFill>
                  <a:srgbClr val="1C1C1C"/>
                </a:solidFill>
                <a:latin typeface="Arial"/>
                <a:cs typeface="Arial"/>
              </a:rPr>
              <a:t>H</a:t>
            </a:r>
            <a:r>
              <a:rPr sz="529" spc="4" dirty="0">
                <a:solidFill>
                  <a:srgbClr val="5D5D5D"/>
                </a:solidFill>
                <a:latin typeface="Arial"/>
                <a:cs typeface="Arial"/>
              </a:rPr>
              <a:t>A</a:t>
            </a:r>
            <a:r>
              <a:rPr sz="529" spc="26" dirty="0">
                <a:solidFill>
                  <a:srgbClr val="414141"/>
                </a:solidFill>
                <a:latin typeface="Arial"/>
                <a:cs typeface="Arial"/>
              </a:rPr>
              <a:t>R</a:t>
            </a:r>
            <a:r>
              <a:rPr sz="529" spc="35" dirty="0">
                <a:solidFill>
                  <a:srgbClr val="1C1C1C"/>
                </a:solidFill>
                <a:latin typeface="Arial"/>
                <a:cs typeface="Arial"/>
              </a:rPr>
              <a:t>T</a:t>
            </a:r>
            <a:r>
              <a:rPr sz="529" spc="66" dirty="0">
                <a:solidFill>
                  <a:srgbClr val="414141"/>
                </a:solidFill>
                <a:latin typeface="Arial"/>
                <a:cs typeface="Arial"/>
              </a:rPr>
              <a:t>S</a:t>
            </a:r>
            <a:r>
              <a:rPr sz="529" spc="-49" dirty="0">
                <a:solidFill>
                  <a:srgbClr val="414141"/>
                </a:solidFill>
                <a:latin typeface="Arial"/>
                <a:cs typeface="Arial"/>
              </a:rPr>
              <a:t> </a:t>
            </a:r>
            <a:r>
              <a:rPr sz="529" spc="35" dirty="0">
                <a:solidFill>
                  <a:srgbClr val="2D2D2D"/>
                </a:solidFill>
                <a:latin typeface="Arial"/>
                <a:cs typeface="Arial"/>
              </a:rPr>
              <a:t>F</a:t>
            </a:r>
            <a:r>
              <a:rPr sz="529" spc="53" dirty="0">
                <a:solidFill>
                  <a:srgbClr val="5D5D5D"/>
                </a:solidFill>
                <a:latin typeface="Arial"/>
                <a:cs typeface="Arial"/>
              </a:rPr>
              <a:t>O</a:t>
            </a:r>
            <a:r>
              <a:rPr sz="529" spc="84" dirty="0">
                <a:solidFill>
                  <a:srgbClr val="414141"/>
                </a:solidFill>
                <a:latin typeface="Arial"/>
                <a:cs typeface="Arial"/>
              </a:rPr>
              <a:t>R</a:t>
            </a:r>
            <a:r>
              <a:rPr sz="529" spc="-49" dirty="0">
                <a:solidFill>
                  <a:srgbClr val="414141"/>
                </a:solidFill>
                <a:latin typeface="Arial"/>
                <a:cs typeface="Arial"/>
              </a:rPr>
              <a:t> </a:t>
            </a:r>
            <a:r>
              <a:rPr sz="529" spc="22" dirty="0">
                <a:solidFill>
                  <a:srgbClr val="5D5D5D"/>
                </a:solidFill>
                <a:latin typeface="Arial"/>
                <a:cs typeface="Arial"/>
              </a:rPr>
              <a:t>L</a:t>
            </a:r>
            <a:r>
              <a:rPr sz="529" dirty="0">
                <a:solidFill>
                  <a:srgbClr val="5D5D5D"/>
                </a:solidFill>
                <a:latin typeface="Arial"/>
                <a:cs typeface="Arial"/>
              </a:rPr>
              <a:t>A</a:t>
            </a:r>
            <a:r>
              <a:rPr sz="529" spc="26" dirty="0">
                <a:solidFill>
                  <a:srgbClr val="414141"/>
                </a:solidFill>
                <a:latin typeface="Arial"/>
                <a:cs typeface="Arial"/>
              </a:rPr>
              <a:t>R</a:t>
            </a:r>
            <a:r>
              <a:rPr sz="529" spc="53" dirty="0">
                <a:solidFill>
                  <a:srgbClr val="5D5D5D"/>
                </a:solidFill>
                <a:latin typeface="Arial"/>
                <a:cs typeface="Arial"/>
              </a:rPr>
              <a:t>G</a:t>
            </a:r>
            <a:r>
              <a:rPr sz="529" spc="40" dirty="0">
                <a:solidFill>
                  <a:srgbClr val="2D2D2D"/>
                </a:solidFill>
                <a:latin typeface="Arial"/>
                <a:cs typeface="Arial"/>
              </a:rPr>
              <a:t>ER</a:t>
            </a:r>
            <a:r>
              <a:rPr sz="529" spc="-35" dirty="0">
                <a:solidFill>
                  <a:srgbClr val="2D2D2D"/>
                </a:solidFill>
                <a:latin typeface="Arial"/>
                <a:cs typeface="Arial"/>
              </a:rPr>
              <a:t> </a:t>
            </a:r>
            <a:r>
              <a:rPr sz="529" spc="4" dirty="0">
                <a:latin typeface="Arial"/>
                <a:cs typeface="Arial"/>
              </a:rPr>
              <a:t>I</a:t>
            </a:r>
            <a:r>
              <a:rPr sz="529" spc="31" dirty="0">
                <a:solidFill>
                  <a:srgbClr val="5D5D5D"/>
                </a:solidFill>
                <a:latin typeface="Arial"/>
                <a:cs typeface="Arial"/>
              </a:rPr>
              <a:t>MAG</a:t>
            </a:r>
            <a:r>
              <a:rPr sz="529" spc="44" dirty="0">
                <a:solidFill>
                  <a:srgbClr val="2D2D2D"/>
                </a:solidFill>
                <a:latin typeface="Arial"/>
                <a:cs typeface="Arial"/>
              </a:rPr>
              <a:t>ES</a:t>
            </a:r>
            <a:endParaRPr sz="529">
              <a:latin typeface="Arial"/>
              <a:cs typeface="Arial"/>
            </a:endParaRPr>
          </a:p>
        </p:txBody>
      </p:sp>
      <p:sp>
        <p:nvSpPr>
          <p:cNvPr id="40" name="object 40"/>
          <p:cNvSpPr txBox="1"/>
          <p:nvPr/>
        </p:nvSpPr>
        <p:spPr>
          <a:xfrm>
            <a:off x="5066344" y="1768271"/>
            <a:ext cx="2710703" cy="651204"/>
          </a:xfrm>
          <a:prstGeom prst="rect">
            <a:avLst/>
          </a:prstGeom>
        </p:spPr>
        <p:txBody>
          <a:bodyPr vert="horz" wrap="square" lIns="0" tIns="0" rIns="0" bIns="0" rtlCol="0">
            <a:spAutoFit/>
          </a:bodyPr>
          <a:lstStyle/>
          <a:p>
            <a:pPr marL="11206"/>
            <a:r>
              <a:rPr sz="574" spc="18" dirty="0">
                <a:solidFill>
                  <a:srgbClr val="1C1C1C"/>
                </a:solidFill>
                <a:latin typeface="Arial"/>
                <a:cs typeface="Arial"/>
              </a:rPr>
              <a:t>Data</a:t>
            </a:r>
            <a:r>
              <a:rPr sz="574" spc="-53" dirty="0">
                <a:solidFill>
                  <a:srgbClr val="1C1C1C"/>
                </a:solidFill>
                <a:latin typeface="Arial"/>
                <a:cs typeface="Arial"/>
              </a:rPr>
              <a:t> </a:t>
            </a:r>
            <a:r>
              <a:rPr sz="574" spc="-4" dirty="0">
                <a:solidFill>
                  <a:srgbClr val="1C1C1C"/>
                </a:solidFill>
                <a:latin typeface="Arial"/>
                <a:cs typeface="Arial"/>
              </a:rPr>
              <a:t>D</a:t>
            </a:r>
            <a:r>
              <a:rPr sz="574" spc="26" dirty="0">
                <a:latin typeface="Arial"/>
                <a:cs typeface="Arial"/>
              </a:rPr>
              <a:t>i</a:t>
            </a:r>
            <a:r>
              <a:rPr sz="574" spc="22" dirty="0">
                <a:solidFill>
                  <a:srgbClr val="2D2D2D"/>
                </a:solidFill>
                <a:latin typeface="Arial"/>
                <a:cs typeface="Arial"/>
              </a:rPr>
              <a:t>s</a:t>
            </a:r>
            <a:r>
              <a:rPr sz="574" spc="40" dirty="0">
                <a:solidFill>
                  <a:srgbClr val="2D2D2D"/>
                </a:solidFill>
                <a:latin typeface="Arial"/>
                <a:cs typeface="Arial"/>
              </a:rPr>
              <a:t>p</a:t>
            </a:r>
            <a:r>
              <a:rPr sz="574" spc="26" dirty="0">
                <a:latin typeface="Arial"/>
                <a:cs typeface="Arial"/>
              </a:rPr>
              <a:t>l</a:t>
            </a:r>
            <a:r>
              <a:rPr sz="574" spc="18" dirty="0">
                <a:solidFill>
                  <a:srgbClr val="2D2D2D"/>
                </a:solidFill>
                <a:latin typeface="Arial"/>
                <a:cs typeface="Arial"/>
              </a:rPr>
              <a:t>ay</a:t>
            </a:r>
            <a:r>
              <a:rPr sz="574" spc="-22" dirty="0">
                <a:solidFill>
                  <a:srgbClr val="2D2D2D"/>
                </a:solidFill>
                <a:latin typeface="Arial"/>
                <a:cs typeface="Arial"/>
              </a:rPr>
              <a:t> </a:t>
            </a:r>
            <a:r>
              <a:rPr sz="574" spc="26" dirty="0">
                <a:solidFill>
                  <a:srgbClr val="2D2D2D"/>
                </a:solidFill>
                <a:latin typeface="Arial"/>
                <a:cs typeface="Arial"/>
              </a:rPr>
              <a:t>Contr</a:t>
            </a:r>
            <a:r>
              <a:rPr sz="574" spc="62" dirty="0">
                <a:solidFill>
                  <a:srgbClr val="2D2D2D"/>
                </a:solidFill>
                <a:latin typeface="Arial"/>
                <a:cs typeface="Arial"/>
              </a:rPr>
              <a:t>o</a:t>
            </a:r>
            <a:r>
              <a:rPr sz="574" spc="26" dirty="0">
                <a:latin typeface="Arial"/>
                <a:cs typeface="Arial"/>
              </a:rPr>
              <a:t>l</a:t>
            </a:r>
            <a:r>
              <a:rPr sz="574" spc="4" dirty="0">
                <a:solidFill>
                  <a:srgbClr val="2D2D2D"/>
                </a:solidFill>
                <a:latin typeface="Arial"/>
                <a:cs typeface="Arial"/>
              </a:rPr>
              <a:t>s</a:t>
            </a:r>
            <a:endParaRPr sz="574">
              <a:latin typeface="Arial"/>
              <a:cs typeface="Arial"/>
            </a:endParaRPr>
          </a:p>
          <a:p>
            <a:pPr marL="407916">
              <a:spcBef>
                <a:spcPts val="146"/>
              </a:spcBef>
            </a:pPr>
            <a:r>
              <a:rPr sz="574" dirty="0">
                <a:solidFill>
                  <a:srgbClr val="2D2D2D"/>
                </a:solidFill>
                <a:latin typeface="Arial"/>
                <a:cs typeface="Arial"/>
              </a:rPr>
              <a:t>R</a:t>
            </a:r>
            <a:r>
              <a:rPr sz="574" spc="-4" dirty="0">
                <a:solidFill>
                  <a:srgbClr val="2D2D2D"/>
                </a:solidFill>
                <a:latin typeface="Arial"/>
                <a:cs typeface="Arial"/>
              </a:rPr>
              <a:t>e</a:t>
            </a:r>
            <a:r>
              <a:rPr sz="574" spc="26" dirty="0">
                <a:latin typeface="Arial"/>
                <a:cs typeface="Arial"/>
              </a:rPr>
              <a:t>l</a:t>
            </a:r>
            <a:r>
              <a:rPr sz="574" spc="18" dirty="0">
                <a:solidFill>
                  <a:srgbClr val="2D2D2D"/>
                </a:solidFill>
                <a:latin typeface="Arial"/>
                <a:cs typeface="Arial"/>
              </a:rPr>
              <a:t>ated</a:t>
            </a:r>
            <a:r>
              <a:rPr sz="574" dirty="0">
                <a:solidFill>
                  <a:srgbClr val="2D2D2D"/>
                </a:solidFill>
                <a:latin typeface="Arial"/>
                <a:cs typeface="Arial"/>
              </a:rPr>
              <a:t> </a:t>
            </a:r>
            <a:r>
              <a:rPr sz="574" spc="22" dirty="0">
                <a:solidFill>
                  <a:srgbClr val="2D2D2D"/>
                </a:solidFill>
                <a:latin typeface="Arial"/>
                <a:cs typeface="Arial"/>
              </a:rPr>
              <a:t>Product</a:t>
            </a:r>
            <a:r>
              <a:rPr sz="574" spc="31" dirty="0">
                <a:solidFill>
                  <a:srgbClr val="2D2D2D"/>
                </a:solidFill>
                <a:latin typeface="Arial"/>
                <a:cs typeface="Arial"/>
              </a:rPr>
              <a:t> </a:t>
            </a:r>
            <a:r>
              <a:rPr sz="574" spc="18" dirty="0">
                <a:solidFill>
                  <a:srgbClr val="1C1C1C"/>
                </a:solidFill>
                <a:latin typeface="Arial"/>
                <a:cs typeface="Arial"/>
              </a:rPr>
              <a:t>Av</a:t>
            </a:r>
            <a:r>
              <a:rPr sz="574" spc="9" dirty="0">
                <a:solidFill>
                  <a:srgbClr val="1C1C1C"/>
                </a:solidFill>
                <a:latin typeface="Arial"/>
                <a:cs typeface="Arial"/>
              </a:rPr>
              <a:t>a</a:t>
            </a:r>
            <a:r>
              <a:rPr sz="574" spc="26" dirty="0">
                <a:latin typeface="Arial"/>
                <a:cs typeface="Arial"/>
              </a:rPr>
              <a:t>il</a:t>
            </a:r>
            <a:r>
              <a:rPr sz="574" spc="9" dirty="0">
                <a:solidFill>
                  <a:srgbClr val="2D2D2D"/>
                </a:solidFill>
                <a:latin typeface="Arial"/>
                <a:cs typeface="Arial"/>
              </a:rPr>
              <a:t>a</a:t>
            </a:r>
            <a:r>
              <a:rPr sz="574" spc="22" dirty="0">
                <a:solidFill>
                  <a:srgbClr val="2D2D2D"/>
                </a:solidFill>
                <a:latin typeface="Arial"/>
                <a:cs typeface="Arial"/>
              </a:rPr>
              <a:t>b</a:t>
            </a:r>
            <a:r>
              <a:rPr sz="574" spc="26" dirty="0">
                <a:latin typeface="Arial"/>
                <a:cs typeface="Arial"/>
              </a:rPr>
              <a:t>ili</a:t>
            </a:r>
            <a:r>
              <a:rPr sz="574" spc="40" dirty="0">
                <a:solidFill>
                  <a:srgbClr val="1C1C1C"/>
                </a:solidFill>
                <a:latin typeface="Arial"/>
                <a:cs typeface="Arial"/>
              </a:rPr>
              <a:t>ty</a:t>
            </a:r>
            <a:r>
              <a:rPr sz="574" spc="-13" dirty="0">
                <a:solidFill>
                  <a:srgbClr val="1C1C1C"/>
                </a:solidFill>
                <a:latin typeface="Arial"/>
                <a:cs typeface="Arial"/>
              </a:rPr>
              <a:t> </a:t>
            </a:r>
            <a:r>
              <a:rPr sz="574" spc="31" dirty="0">
                <a:solidFill>
                  <a:srgbClr val="1C1C1C"/>
                </a:solidFill>
                <a:latin typeface="Arial"/>
                <a:cs typeface="Arial"/>
              </a:rPr>
              <a:t>for</a:t>
            </a:r>
            <a:r>
              <a:rPr sz="574" spc="13" dirty="0">
                <a:solidFill>
                  <a:srgbClr val="1C1C1C"/>
                </a:solidFill>
                <a:latin typeface="Arial"/>
                <a:cs typeface="Arial"/>
              </a:rPr>
              <a:t> Nc</a:t>
            </a:r>
            <a:r>
              <a:rPr sz="574" spc="-35" dirty="0">
                <a:solidFill>
                  <a:srgbClr val="1C1C1C"/>
                </a:solidFill>
                <a:latin typeface="Arial"/>
                <a:cs typeface="Arial"/>
              </a:rPr>
              <a:t>s</a:t>
            </a:r>
            <a:r>
              <a:rPr sz="574" spc="-9" dirty="0">
                <a:solidFill>
                  <a:srgbClr val="414141"/>
                </a:solidFill>
                <a:latin typeface="Arial"/>
                <a:cs typeface="Arial"/>
              </a:rPr>
              <a:t>_</a:t>
            </a:r>
            <a:r>
              <a:rPr sz="574" spc="13" dirty="0">
                <a:solidFill>
                  <a:srgbClr val="1C1C1C"/>
                </a:solidFill>
                <a:latin typeface="Arial"/>
                <a:cs typeface="Arial"/>
              </a:rPr>
              <a:t>Z</a:t>
            </a:r>
            <a:r>
              <a:rPr sz="574" spc="26" dirty="0">
                <a:latin typeface="Arial"/>
                <a:cs typeface="Arial"/>
              </a:rPr>
              <a:t>i</a:t>
            </a:r>
            <a:r>
              <a:rPr sz="574" spc="35" dirty="0">
                <a:solidFill>
                  <a:srgbClr val="1C1C1C"/>
                </a:solidFill>
                <a:latin typeface="Arial"/>
                <a:cs typeface="Arial"/>
              </a:rPr>
              <a:t>ona</a:t>
            </a:r>
            <a:r>
              <a:rPr sz="574" spc="-35" dirty="0">
                <a:solidFill>
                  <a:srgbClr val="1C1C1C"/>
                </a:solidFill>
                <a:latin typeface="Arial"/>
                <a:cs typeface="Arial"/>
              </a:rPr>
              <a:t> </a:t>
            </a:r>
            <a:r>
              <a:rPr sz="574" spc="-4" dirty="0">
                <a:solidFill>
                  <a:srgbClr val="5D5D5D"/>
                </a:solidFill>
                <a:latin typeface="Arial"/>
                <a:cs typeface="Arial"/>
              </a:rPr>
              <a:t>(sele</a:t>
            </a:r>
            <a:r>
              <a:rPr sz="574" spc="40" dirty="0">
                <a:solidFill>
                  <a:srgbClr val="5D5D5D"/>
                </a:solidFill>
                <a:latin typeface="Arial"/>
                <a:cs typeface="Arial"/>
              </a:rPr>
              <a:t>c</a:t>
            </a:r>
            <a:r>
              <a:rPr sz="574" spc="9" dirty="0">
                <a:solidFill>
                  <a:srgbClr val="414141"/>
                </a:solidFill>
                <a:latin typeface="Arial"/>
                <a:cs typeface="Arial"/>
              </a:rPr>
              <a:t>t</a:t>
            </a:r>
            <a:r>
              <a:rPr sz="574" spc="-18" dirty="0">
                <a:solidFill>
                  <a:srgbClr val="414141"/>
                </a:solidFill>
                <a:latin typeface="Arial"/>
                <a:cs typeface="Arial"/>
              </a:rPr>
              <a:t> </a:t>
            </a:r>
            <a:r>
              <a:rPr sz="574" spc="-62" dirty="0">
                <a:solidFill>
                  <a:srgbClr val="727272"/>
                </a:solidFill>
                <a:latin typeface="Arial"/>
                <a:cs typeface="Arial"/>
              </a:rPr>
              <a:t>e</a:t>
            </a:r>
            <a:r>
              <a:rPr sz="574" spc="-9" dirty="0">
                <a:solidFill>
                  <a:srgbClr val="727272"/>
                </a:solidFill>
                <a:latin typeface="Arial"/>
                <a:cs typeface="Arial"/>
              </a:rPr>
              <a:t>a</a:t>
            </a:r>
            <a:r>
              <a:rPr sz="574" spc="62" dirty="0">
                <a:solidFill>
                  <a:srgbClr val="727272"/>
                </a:solidFill>
                <a:latin typeface="Arial"/>
                <a:cs typeface="Arial"/>
              </a:rPr>
              <a:t>c</a:t>
            </a:r>
            <a:r>
              <a:rPr sz="574" spc="106" dirty="0">
                <a:solidFill>
                  <a:srgbClr val="727272"/>
                </a:solidFill>
                <a:latin typeface="Arial"/>
                <a:cs typeface="Arial"/>
              </a:rPr>
              <a:t>h</a:t>
            </a:r>
            <a:r>
              <a:rPr sz="574" spc="4" dirty="0">
                <a:solidFill>
                  <a:srgbClr val="5D5D5D"/>
                </a:solidFill>
                <a:latin typeface="Arial"/>
                <a:cs typeface="Arial"/>
              </a:rPr>
              <a:t>day</a:t>
            </a:r>
            <a:r>
              <a:rPr sz="574" spc="40" dirty="0">
                <a:solidFill>
                  <a:srgbClr val="5D5D5D"/>
                </a:solidFill>
                <a:latin typeface="Arial"/>
                <a:cs typeface="Arial"/>
              </a:rPr>
              <a:t> </a:t>
            </a:r>
            <a:r>
              <a:rPr sz="574" spc="9" dirty="0">
                <a:solidFill>
                  <a:srgbClr val="5D5D5D"/>
                </a:solidFill>
                <a:latin typeface="Arial"/>
                <a:cs typeface="Arial"/>
              </a:rPr>
              <a:t>be</a:t>
            </a:r>
            <a:r>
              <a:rPr sz="574" spc="-66" dirty="0">
                <a:solidFill>
                  <a:srgbClr val="5D5D5D"/>
                </a:solidFill>
                <a:latin typeface="Arial"/>
                <a:cs typeface="Arial"/>
              </a:rPr>
              <a:t>l</a:t>
            </a:r>
            <a:r>
              <a:rPr sz="574" spc="-9" dirty="0">
                <a:solidFill>
                  <a:srgbClr val="5D5D5D"/>
                </a:solidFill>
                <a:latin typeface="Arial"/>
                <a:cs typeface="Arial"/>
              </a:rPr>
              <a:t>ow</a:t>
            </a:r>
            <a:r>
              <a:rPr sz="574" spc="22" dirty="0">
                <a:solidFill>
                  <a:srgbClr val="5D5D5D"/>
                </a:solidFill>
                <a:latin typeface="Arial"/>
                <a:cs typeface="Arial"/>
              </a:rPr>
              <a:t>)</a:t>
            </a:r>
            <a:r>
              <a:rPr sz="574" spc="124" dirty="0">
                <a:solidFill>
                  <a:srgbClr val="1C1C1C"/>
                </a:solidFill>
                <a:latin typeface="Arial"/>
                <a:cs typeface="Arial"/>
              </a:rPr>
              <a:t>:</a:t>
            </a:r>
            <a:endParaRPr sz="574">
              <a:latin typeface="Arial"/>
              <a:cs typeface="Arial"/>
            </a:endParaRPr>
          </a:p>
          <a:p>
            <a:pPr marL="474034" indent="-72842">
              <a:lnSpc>
                <a:spcPts val="631"/>
              </a:lnSpc>
              <a:spcBef>
                <a:spcPts val="31"/>
              </a:spcBef>
              <a:buClr>
                <a:srgbClr val="000000"/>
              </a:buClr>
              <a:buChar char="•"/>
              <a:tabLst>
                <a:tab pos="474594" algn="l"/>
              </a:tabLst>
            </a:pPr>
            <a:r>
              <a:rPr sz="529" spc="9" dirty="0">
                <a:solidFill>
                  <a:srgbClr val="414141"/>
                </a:solidFill>
                <a:latin typeface="Arial"/>
                <a:cs typeface="Arial"/>
              </a:rPr>
              <a:t>S</a:t>
            </a:r>
            <a:r>
              <a:rPr sz="529" spc="-40" dirty="0">
                <a:solidFill>
                  <a:srgbClr val="5D5D5D"/>
                </a:solidFill>
                <a:latin typeface="Arial"/>
                <a:cs typeface="Arial"/>
              </a:rPr>
              <a:t>h</a:t>
            </a:r>
            <a:r>
              <a:rPr sz="529" spc="57" dirty="0">
                <a:solidFill>
                  <a:srgbClr val="5D5D5D"/>
                </a:solidFill>
                <a:latin typeface="Arial"/>
                <a:cs typeface="Arial"/>
              </a:rPr>
              <a:t>ow</a:t>
            </a:r>
            <a:r>
              <a:rPr sz="529" spc="-4" dirty="0">
                <a:solidFill>
                  <a:srgbClr val="5D5D5D"/>
                </a:solidFill>
                <a:latin typeface="Arial"/>
                <a:cs typeface="Arial"/>
              </a:rPr>
              <a:t> </a:t>
            </a:r>
            <a:r>
              <a:rPr sz="529" spc="4" dirty="0">
                <a:latin typeface="Arial"/>
                <a:cs typeface="Arial"/>
              </a:rPr>
              <a:t>I</a:t>
            </a:r>
            <a:r>
              <a:rPr sz="529" spc="-40" dirty="0">
                <a:solidFill>
                  <a:srgbClr val="5D5D5D"/>
                </a:solidFill>
                <a:latin typeface="Arial"/>
                <a:cs typeface="Arial"/>
              </a:rPr>
              <a:t>n</a:t>
            </a:r>
            <a:r>
              <a:rPr sz="529" spc="26" dirty="0">
                <a:solidFill>
                  <a:srgbClr val="5D5D5D"/>
                </a:solidFill>
                <a:latin typeface="Arial"/>
                <a:cs typeface="Arial"/>
              </a:rPr>
              <a:t>verted</a:t>
            </a:r>
            <a:r>
              <a:rPr sz="529" spc="40" dirty="0">
                <a:solidFill>
                  <a:srgbClr val="5D5D5D"/>
                </a:solidFill>
                <a:latin typeface="Arial"/>
                <a:cs typeface="Arial"/>
              </a:rPr>
              <a:t> </a:t>
            </a:r>
            <a:r>
              <a:rPr sz="529" spc="9" dirty="0">
                <a:solidFill>
                  <a:srgbClr val="319ABC"/>
                </a:solidFill>
                <a:latin typeface="Arial"/>
                <a:cs typeface="Arial"/>
              </a:rPr>
              <a:t>S</a:t>
            </a:r>
            <a:r>
              <a:rPr sz="529" spc="18" dirty="0">
                <a:solidFill>
                  <a:srgbClr val="54A8C6"/>
                </a:solidFill>
                <a:latin typeface="Arial"/>
                <a:cs typeface="Arial"/>
              </a:rPr>
              <a:t>pherical</a:t>
            </a:r>
            <a:r>
              <a:rPr sz="529" spc="-35" dirty="0">
                <a:solidFill>
                  <a:srgbClr val="54A8C6"/>
                </a:solidFill>
                <a:latin typeface="Arial"/>
                <a:cs typeface="Arial"/>
              </a:rPr>
              <a:t> </a:t>
            </a:r>
            <a:r>
              <a:rPr sz="529" spc="26" dirty="0">
                <a:solidFill>
                  <a:srgbClr val="54A8C6"/>
                </a:solidFill>
                <a:latin typeface="Arial"/>
                <a:cs typeface="Arial"/>
              </a:rPr>
              <a:t>alld</a:t>
            </a:r>
            <a:r>
              <a:rPr sz="529" spc="4" dirty="0">
                <a:solidFill>
                  <a:srgbClr val="54A8C6"/>
                </a:solidFill>
                <a:latin typeface="Arial"/>
                <a:cs typeface="Arial"/>
              </a:rPr>
              <a:t> </a:t>
            </a:r>
            <a:r>
              <a:rPr sz="529" spc="9" dirty="0">
                <a:solidFill>
                  <a:srgbClr val="319ABC"/>
                </a:solidFill>
                <a:latin typeface="Arial"/>
                <a:cs typeface="Arial"/>
              </a:rPr>
              <a:t>S</a:t>
            </a:r>
            <a:r>
              <a:rPr sz="529" spc="4" dirty="0">
                <a:solidFill>
                  <a:srgbClr val="54A8C6"/>
                </a:solidFill>
                <a:latin typeface="Arial"/>
                <a:cs typeface="Arial"/>
              </a:rPr>
              <a:t>pheroi:l</a:t>
            </a:r>
            <a:r>
              <a:rPr sz="529" spc="-26" dirty="0">
                <a:solidFill>
                  <a:srgbClr val="54A8C6"/>
                </a:solidFill>
                <a:latin typeface="Arial"/>
                <a:cs typeface="Arial"/>
              </a:rPr>
              <a:t> </a:t>
            </a:r>
            <a:r>
              <a:rPr sz="529" spc="62" dirty="0">
                <a:solidFill>
                  <a:srgbClr val="5D5D5D"/>
                </a:solidFill>
                <a:latin typeface="Arial"/>
                <a:cs typeface="Arial"/>
              </a:rPr>
              <a:t>A</a:t>
            </a:r>
            <a:r>
              <a:rPr sz="529" spc="-18" dirty="0">
                <a:solidFill>
                  <a:srgbClr val="5D5D5D"/>
                </a:solidFill>
                <a:latin typeface="Arial"/>
                <a:cs typeface="Arial"/>
              </a:rPr>
              <a:t>l</a:t>
            </a:r>
            <a:r>
              <a:rPr sz="529" spc="35" dirty="0">
                <a:solidFill>
                  <a:srgbClr val="5D5D5D"/>
                </a:solidFill>
                <a:latin typeface="Arial"/>
                <a:cs typeface="Arial"/>
              </a:rPr>
              <a:t>muca</a:t>
            </a:r>
            <a:r>
              <a:rPr sz="529" spc="-18" dirty="0">
                <a:solidFill>
                  <a:srgbClr val="5D5D5D"/>
                </a:solidFill>
                <a:latin typeface="Arial"/>
                <a:cs typeface="Arial"/>
              </a:rPr>
              <a:t>n</a:t>
            </a:r>
            <a:r>
              <a:rPr sz="529" spc="4" dirty="0">
                <a:solidFill>
                  <a:srgbClr val="414141"/>
                </a:solidFill>
                <a:latin typeface="Arial"/>
                <a:cs typeface="Arial"/>
              </a:rPr>
              <a:t>t</a:t>
            </a:r>
            <a:r>
              <a:rPr sz="529" spc="22" dirty="0">
                <a:solidFill>
                  <a:srgbClr val="5D5D5D"/>
                </a:solidFill>
                <a:latin typeface="Arial"/>
                <a:cs typeface="Arial"/>
              </a:rPr>
              <a:t>ars</a:t>
            </a:r>
            <a:endParaRPr sz="529">
              <a:latin typeface="Arial"/>
              <a:cs typeface="Arial"/>
            </a:endParaRPr>
          </a:p>
          <a:p>
            <a:pPr marL="474034" indent="-72842">
              <a:lnSpc>
                <a:spcPts val="578"/>
              </a:lnSpc>
              <a:buClr>
                <a:srgbClr val="000000"/>
              </a:buClr>
              <a:buChar char="•"/>
              <a:tabLst>
                <a:tab pos="474594" algn="l"/>
              </a:tabLst>
            </a:pPr>
            <a:r>
              <a:rPr sz="529" spc="9" dirty="0">
                <a:solidFill>
                  <a:srgbClr val="414141"/>
                </a:solidFill>
                <a:latin typeface="Arial"/>
                <a:cs typeface="Arial"/>
              </a:rPr>
              <a:t>S</a:t>
            </a:r>
            <a:r>
              <a:rPr sz="529" spc="-40" dirty="0">
                <a:solidFill>
                  <a:srgbClr val="5D5D5D"/>
                </a:solidFill>
                <a:latin typeface="Arial"/>
                <a:cs typeface="Arial"/>
              </a:rPr>
              <a:t>h</a:t>
            </a:r>
            <a:r>
              <a:rPr sz="529" spc="57" dirty="0">
                <a:solidFill>
                  <a:srgbClr val="5D5D5D"/>
                </a:solidFill>
                <a:latin typeface="Arial"/>
                <a:cs typeface="Arial"/>
              </a:rPr>
              <a:t>ow</a:t>
            </a:r>
            <a:r>
              <a:rPr sz="529" spc="-4" dirty="0">
                <a:solidFill>
                  <a:srgbClr val="5D5D5D"/>
                </a:solidFill>
                <a:latin typeface="Arial"/>
                <a:cs typeface="Arial"/>
              </a:rPr>
              <a:t> </a:t>
            </a:r>
            <a:r>
              <a:rPr sz="529" spc="49" dirty="0">
                <a:solidFill>
                  <a:srgbClr val="319ABC"/>
                </a:solidFill>
                <a:latin typeface="Arial"/>
                <a:cs typeface="Arial"/>
              </a:rPr>
              <a:t>B</a:t>
            </a:r>
            <a:r>
              <a:rPr sz="529" spc="-75" dirty="0">
                <a:solidFill>
                  <a:srgbClr val="319ABC"/>
                </a:solidFill>
                <a:latin typeface="Arial"/>
                <a:cs typeface="Arial"/>
              </a:rPr>
              <a:t>a</a:t>
            </a:r>
            <a:r>
              <a:rPr sz="529" spc="53" dirty="0">
                <a:solidFill>
                  <a:srgbClr val="54A8C6"/>
                </a:solidFill>
                <a:latin typeface="Arial"/>
                <a:cs typeface="Arial"/>
              </a:rPr>
              <a:t>ck</a:t>
            </a:r>
            <a:r>
              <a:rPr sz="529" spc="44" dirty="0">
                <a:solidFill>
                  <a:srgbClr val="54A8C6"/>
                </a:solidFill>
                <a:latin typeface="Arial"/>
                <a:cs typeface="Arial"/>
              </a:rPr>
              <a:t> </a:t>
            </a:r>
            <a:r>
              <a:rPr sz="529" spc="35" dirty="0">
                <a:solidFill>
                  <a:srgbClr val="1690B5"/>
                </a:solidFill>
                <a:latin typeface="Arial"/>
                <a:cs typeface="Arial"/>
              </a:rPr>
              <a:t>T</a:t>
            </a:r>
            <a:r>
              <a:rPr sz="529" spc="13" dirty="0">
                <a:solidFill>
                  <a:srgbClr val="54A8C6"/>
                </a:solidFill>
                <a:latin typeface="Arial"/>
                <a:cs typeface="Arial"/>
              </a:rPr>
              <a:t>raje</a:t>
            </a:r>
            <a:r>
              <a:rPr sz="529" spc="44" dirty="0">
                <a:solidFill>
                  <a:srgbClr val="54A8C6"/>
                </a:solidFill>
                <a:latin typeface="Arial"/>
                <a:cs typeface="Arial"/>
              </a:rPr>
              <a:t>c</a:t>
            </a:r>
            <a:r>
              <a:rPr sz="529" spc="4" dirty="0">
                <a:solidFill>
                  <a:srgbClr val="319ABC"/>
                </a:solidFill>
                <a:latin typeface="Arial"/>
                <a:cs typeface="Arial"/>
              </a:rPr>
              <a:t>t</a:t>
            </a:r>
            <a:r>
              <a:rPr sz="529" spc="18" dirty="0">
                <a:solidFill>
                  <a:srgbClr val="54A8C6"/>
                </a:solidFill>
                <a:latin typeface="Arial"/>
                <a:cs typeface="Arial"/>
              </a:rPr>
              <a:t>ory</a:t>
            </a:r>
            <a:r>
              <a:rPr sz="529" spc="-4" dirty="0">
                <a:solidFill>
                  <a:srgbClr val="54A8C6"/>
                </a:solidFill>
                <a:latin typeface="Arial"/>
                <a:cs typeface="Arial"/>
              </a:rPr>
              <a:t> </a:t>
            </a:r>
            <a:r>
              <a:rPr sz="529" spc="18" dirty="0">
                <a:solidFill>
                  <a:srgbClr val="54A8C6"/>
                </a:solidFill>
                <a:latin typeface="Arial"/>
                <a:cs typeface="Arial"/>
              </a:rPr>
              <a:t>Anatyses</a:t>
            </a:r>
            <a:r>
              <a:rPr sz="529" dirty="0">
                <a:solidFill>
                  <a:srgbClr val="54A8C6"/>
                </a:solidFill>
                <a:latin typeface="Arial"/>
                <a:cs typeface="Arial"/>
              </a:rPr>
              <a:t> </a:t>
            </a:r>
            <a:r>
              <a:rPr sz="529" spc="-75" dirty="0">
                <a:solidFill>
                  <a:srgbClr val="54A8C6"/>
                </a:solidFill>
                <a:latin typeface="Arial"/>
                <a:cs typeface="Arial"/>
              </a:rPr>
              <a:t> </a:t>
            </a:r>
            <a:r>
              <a:rPr sz="529" spc="216" dirty="0">
                <a:solidFill>
                  <a:srgbClr val="898E90"/>
                </a:solidFill>
                <a:latin typeface="Arial"/>
                <a:cs typeface="Arial"/>
              </a:rPr>
              <a:t>.</a:t>
            </a:r>
            <a:r>
              <a:rPr sz="529" spc="31" dirty="0">
                <a:solidFill>
                  <a:srgbClr val="1690B5"/>
                </a:solidFill>
                <a:latin typeface="Arial"/>
                <a:cs typeface="Arial"/>
              </a:rPr>
              <a:t>D</a:t>
            </a:r>
            <a:r>
              <a:rPr sz="529" spc="9" dirty="0">
                <a:solidFill>
                  <a:srgbClr val="54A8C6"/>
                </a:solidFill>
                <a:latin typeface="Arial"/>
                <a:cs typeface="Arial"/>
              </a:rPr>
              <a:t>iscla</a:t>
            </a:r>
            <a:r>
              <a:rPr sz="529" spc="-49" dirty="0">
                <a:solidFill>
                  <a:srgbClr val="54A8C6"/>
                </a:solidFill>
                <a:latin typeface="Arial"/>
                <a:cs typeface="Arial"/>
              </a:rPr>
              <a:t>i</a:t>
            </a:r>
            <a:r>
              <a:rPr sz="529" spc="26" dirty="0">
                <a:solidFill>
                  <a:srgbClr val="54A8C6"/>
                </a:solidFill>
                <a:latin typeface="Arial"/>
                <a:cs typeface="Arial"/>
              </a:rPr>
              <a:t>mer</a:t>
            </a:r>
            <a:endParaRPr sz="529">
              <a:latin typeface="Arial"/>
              <a:cs typeface="Arial"/>
            </a:endParaRPr>
          </a:p>
          <a:p>
            <a:pPr marL="474034" indent="-72842">
              <a:lnSpc>
                <a:spcPts val="604"/>
              </a:lnSpc>
              <a:buClr>
                <a:srgbClr val="000000"/>
              </a:buClr>
              <a:buChar char="•"/>
              <a:tabLst>
                <a:tab pos="474594" algn="l"/>
              </a:tabLst>
            </a:pPr>
            <a:r>
              <a:rPr sz="574" spc="-13" dirty="0">
                <a:solidFill>
                  <a:srgbClr val="5D5D5D"/>
                </a:solidFill>
                <a:latin typeface="Arial"/>
                <a:cs typeface="Arial"/>
              </a:rPr>
              <a:t>M</a:t>
            </a:r>
            <a:r>
              <a:rPr sz="574" spc="-4" dirty="0">
                <a:solidFill>
                  <a:srgbClr val="414141"/>
                </a:solidFill>
                <a:latin typeface="Arial"/>
                <a:cs typeface="Arial"/>
              </a:rPr>
              <a:t>PLNET</a:t>
            </a:r>
            <a:r>
              <a:rPr sz="574" spc="-31" dirty="0">
                <a:solidFill>
                  <a:srgbClr val="414141"/>
                </a:solidFill>
                <a:latin typeface="Arial"/>
                <a:cs typeface="Arial"/>
              </a:rPr>
              <a:t> </a:t>
            </a:r>
            <a:r>
              <a:rPr sz="574" spc="-9" dirty="0">
                <a:latin typeface="Arial"/>
                <a:cs typeface="Arial"/>
              </a:rPr>
              <a:t>I</a:t>
            </a:r>
            <a:r>
              <a:rPr sz="574" spc="-9" dirty="0">
                <a:solidFill>
                  <a:srgbClr val="5D5D5D"/>
                </a:solidFill>
                <a:latin typeface="Arial"/>
                <a:cs typeface="Arial"/>
              </a:rPr>
              <a:t>mages</a:t>
            </a:r>
            <a:r>
              <a:rPr sz="574" spc="26" dirty="0">
                <a:solidFill>
                  <a:srgbClr val="5D5D5D"/>
                </a:solidFill>
                <a:latin typeface="Arial"/>
                <a:cs typeface="Arial"/>
              </a:rPr>
              <a:t> </a:t>
            </a:r>
            <a:r>
              <a:rPr sz="574" spc="13" dirty="0">
                <a:solidFill>
                  <a:srgbClr val="5D5D5D"/>
                </a:solidFill>
                <a:latin typeface="Arial"/>
                <a:cs typeface="Arial"/>
              </a:rPr>
              <a:t>(</a:t>
            </a:r>
            <a:r>
              <a:rPr sz="574" dirty="0">
                <a:solidFill>
                  <a:srgbClr val="319ABC"/>
                </a:solidFill>
                <a:latin typeface="Arial"/>
                <a:cs typeface="Arial"/>
              </a:rPr>
              <a:t>C</a:t>
            </a:r>
            <a:r>
              <a:rPr sz="574" dirty="0">
                <a:solidFill>
                  <a:srgbClr val="54A8C6"/>
                </a:solidFill>
                <a:latin typeface="Arial"/>
                <a:cs typeface="Arial"/>
              </a:rPr>
              <a:t>heck</a:t>
            </a:r>
            <a:r>
              <a:rPr sz="574" spc="-18" dirty="0">
                <a:solidFill>
                  <a:srgbClr val="54A8C6"/>
                </a:solidFill>
                <a:latin typeface="Arial"/>
                <a:cs typeface="Arial"/>
              </a:rPr>
              <a:t> </a:t>
            </a:r>
            <a:r>
              <a:rPr sz="574" spc="9" dirty="0">
                <a:solidFill>
                  <a:srgbClr val="54A8C6"/>
                </a:solidFill>
                <a:latin typeface="Arial"/>
                <a:cs typeface="Arial"/>
              </a:rPr>
              <a:t>Ava</a:t>
            </a:r>
            <a:r>
              <a:rPr sz="574" spc="-13" dirty="0">
                <a:solidFill>
                  <a:srgbClr val="54A8C6"/>
                </a:solidFill>
                <a:latin typeface="Arial"/>
                <a:cs typeface="Arial"/>
              </a:rPr>
              <a:t>i</a:t>
            </a:r>
            <a:r>
              <a:rPr sz="574" dirty="0">
                <a:solidFill>
                  <a:srgbClr val="54A8C6"/>
                </a:solidFill>
                <a:latin typeface="Arial"/>
                <a:cs typeface="Arial"/>
              </a:rPr>
              <a:t>lab</a:t>
            </a:r>
            <a:r>
              <a:rPr sz="574" spc="-119" dirty="0">
                <a:solidFill>
                  <a:srgbClr val="54A8C6"/>
                </a:solidFill>
                <a:latin typeface="Arial"/>
                <a:cs typeface="Arial"/>
              </a:rPr>
              <a:t>i</a:t>
            </a:r>
            <a:r>
              <a:rPr sz="574" spc="-84" dirty="0">
                <a:solidFill>
                  <a:srgbClr val="54A8C6"/>
                </a:solidFill>
                <a:latin typeface="Arial"/>
                <a:cs typeface="Arial"/>
              </a:rPr>
              <a:t>l</a:t>
            </a:r>
            <a:r>
              <a:rPr sz="574" spc="-9" dirty="0">
                <a:solidFill>
                  <a:srgbClr val="54A8C6"/>
                </a:solidFill>
                <a:latin typeface="Arial"/>
                <a:cs typeface="Arial"/>
              </a:rPr>
              <a:t>it</a:t>
            </a:r>
            <a:r>
              <a:rPr sz="574" spc="9" dirty="0">
                <a:solidFill>
                  <a:srgbClr val="54A8C6"/>
                </a:solidFill>
                <a:latin typeface="Arial"/>
                <a:cs typeface="Arial"/>
              </a:rPr>
              <a:t>y</a:t>
            </a:r>
            <a:r>
              <a:rPr sz="574" spc="22" dirty="0">
                <a:solidFill>
                  <a:srgbClr val="5D5D5D"/>
                </a:solidFill>
                <a:latin typeface="Arial"/>
                <a:cs typeface="Arial"/>
              </a:rPr>
              <a:t>)</a:t>
            </a:r>
            <a:r>
              <a:rPr sz="574" spc="-66" dirty="0">
                <a:solidFill>
                  <a:srgbClr val="5D5D5D"/>
                </a:solidFill>
                <a:latin typeface="Arial"/>
                <a:cs typeface="Arial"/>
              </a:rPr>
              <a:t> </a:t>
            </a:r>
            <a:r>
              <a:rPr sz="574" spc="202" dirty="0">
                <a:solidFill>
                  <a:srgbClr val="898E90"/>
                </a:solidFill>
                <a:latin typeface="Arial"/>
                <a:cs typeface="Arial"/>
              </a:rPr>
              <a:t>.</a:t>
            </a:r>
            <a:r>
              <a:rPr sz="574" spc="9" dirty="0">
                <a:solidFill>
                  <a:srgbClr val="54A8C6"/>
                </a:solidFill>
                <a:latin typeface="Arial"/>
                <a:cs typeface="Arial"/>
              </a:rPr>
              <a:t>More</a:t>
            </a:r>
            <a:r>
              <a:rPr sz="574" spc="-49" dirty="0">
                <a:solidFill>
                  <a:srgbClr val="54A8C6"/>
                </a:solidFill>
                <a:latin typeface="Arial"/>
                <a:cs typeface="Arial"/>
              </a:rPr>
              <a:t> </a:t>
            </a:r>
            <a:r>
              <a:rPr sz="574" spc="-9" dirty="0">
                <a:solidFill>
                  <a:srgbClr val="007EAA"/>
                </a:solidFill>
                <a:latin typeface="Arial"/>
                <a:cs typeface="Arial"/>
              </a:rPr>
              <a:t>I</a:t>
            </a:r>
            <a:r>
              <a:rPr sz="574" spc="-9" dirty="0">
                <a:solidFill>
                  <a:srgbClr val="54A8C6"/>
                </a:solidFill>
                <a:latin typeface="Arial"/>
                <a:cs typeface="Arial"/>
              </a:rPr>
              <a:t>n</a:t>
            </a:r>
            <a:r>
              <a:rPr sz="574" spc="-9" dirty="0">
                <a:solidFill>
                  <a:srgbClr val="1690B5"/>
                </a:solidFill>
                <a:latin typeface="Arial"/>
                <a:cs typeface="Arial"/>
              </a:rPr>
              <a:t>f</a:t>
            </a:r>
            <a:r>
              <a:rPr sz="574" dirty="0">
                <a:solidFill>
                  <a:srgbClr val="54A8C6"/>
                </a:solidFill>
                <a:latin typeface="Arial"/>
                <a:cs typeface="Arial"/>
              </a:rPr>
              <a:t>orm</a:t>
            </a:r>
            <a:r>
              <a:rPr sz="574" spc="-18" dirty="0">
                <a:solidFill>
                  <a:srgbClr val="54A8C6"/>
                </a:solidFill>
                <a:latin typeface="Arial"/>
                <a:cs typeface="Arial"/>
              </a:rPr>
              <a:t>a</a:t>
            </a:r>
            <a:r>
              <a:rPr sz="574" spc="-4" dirty="0">
                <a:solidFill>
                  <a:srgbClr val="319ABC"/>
                </a:solidFill>
                <a:latin typeface="Arial"/>
                <a:cs typeface="Arial"/>
              </a:rPr>
              <a:t>t</a:t>
            </a:r>
            <a:r>
              <a:rPr sz="574" spc="9" dirty="0">
                <a:solidFill>
                  <a:srgbClr val="54A8C6"/>
                </a:solidFill>
                <a:latin typeface="Arial"/>
                <a:cs typeface="Arial"/>
              </a:rPr>
              <a:t>ion</a:t>
            </a:r>
            <a:endParaRPr sz="574">
              <a:latin typeface="Arial"/>
              <a:cs typeface="Arial"/>
            </a:endParaRPr>
          </a:p>
          <a:p>
            <a:pPr marL="474034" indent="-72842">
              <a:lnSpc>
                <a:spcPts val="649"/>
              </a:lnSpc>
              <a:buClr>
                <a:srgbClr val="000000"/>
              </a:buClr>
              <a:buChar char="•"/>
              <a:tabLst>
                <a:tab pos="474594" algn="l"/>
                <a:tab pos="1187887" algn="l"/>
              </a:tabLst>
            </a:pPr>
            <a:r>
              <a:rPr sz="574" spc="-13" dirty="0">
                <a:solidFill>
                  <a:srgbClr val="5D5D5D"/>
                </a:solidFill>
                <a:latin typeface="Arial"/>
                <a:cs typeface="Arial"/>
              </a:rPr>
              <a:t>M</a:t>
            </a:r>
            <a:r>
              <a:rPr sz="574" spc="4" dirty="0">
                <a:solidFill>
                  <a:srgbClr val="414141"/>
                </a:solidFill>
                <a:latin typeface="Arial"/>
                <a:cs typeface="Arial"/>
              </a:rPr>
              <a:t>O</a:t>
            </a:r>
            <a:r>
              <a:rPr sz="574" spc="9" dirty="0">
                <a:solidFill>
                  <a:srgbClr val="414141"/>
                </a:solidFill>
                <a:latin typeface="Arial"/>
                <a:cs typeface="Arial"/>
              </a:rPr>
              <a:t>D</a:t>
            </a:r>
            <a:r>
              <a:rPr sz="574" spc="-9" dirty="0">
                <a:latin typeface="Arial"/>
                <a:cs typeface="Arial"/>
              </a:rPr>
              <a:t>I</a:t>
            </a:r>
            <a:r>
              <a:rPr sz="574" spc="35" dirty="0">
                <a:solidFill>
                  <a:srgbClr val="414141"/>
                </a:solidFill>
                <a:latin typeface="Arial"/>
                <a:cs typeface="Arial"/>
              </a:rPr>
              <a:t>S</a:t>
            </a:r>
            <a:r>
              <a:rPr sz="574" spc="-62" dirty="0">
                <a:solidFill>
                  <a:srgbClr val="414141"/>
                </a:solidFill>
                <a:latin typeface="Arial"/>
                <a:cs typeface="Arial"/>
              </a:rPr>
              <a:t> </a:t>
            </a:r>
            <a:r>
              <a:rPr sz="574" spc="-9" dirty="0">
                <a:latin typeface="Arial"/>
                <a:cs typeface="Arial"/>
              </a:rPr>
              <a:t>I</a:t>
            </a:r>
            <a:r>
              <a:rPr sz="574" spc="-9" dirty="0">
                <a:solidFill>
                  <a:srgbClr val="5D5D5D"/>
                </a:solidFill>
                <a:latin typeface="Arial"/>
                <a:cs typeface="Arial"/>
              </a:rPr>
              <a:t>mages</a:t>
            </a:r>
            <a:r>
              <a:rPr sz="574" spc="26" dirty="0">
                <a:solidFill>
                  <a:srgbClr val="5D5D5D"/>
                </a:solidFill>
                <a:latin typeface="Arial"/>
                <a:cs typeface="Arial"/>
              </a:rPr>
              <a:t> </a:t>
            </a:r>
            <a:r>
              <a:rPr sz="574" spc="13" dirty="0">
                <a:solidFill>
                  <a:srgbClr val="5D5D5D"/>
                </a:solidFill>
                <a:latin typeface="Arial"/>
                <a:cs typeface="Arial"/>
              </a:rPr>
              <a:t>(</a:t>
            </a:r>
            <a:r>
              <a:rPr sz="574" spc="-4" dirty="0">
                <a:solidFill>
                  <a:srgbClr val="319ABC"/>
                </a:solidFill>
                <a:latin typeface="Arial"/>
                <a:cs typeface="Arial"/>
              </a:rPr>
              <a:t>C</a:t>
            </a:r>
            <a:r>
              <a:rPr sz="574" dirty="0">
                <a:solidFill>
                  <a:srgbClr val="319ABC"/>
                </a:solidFill>
                <a:latin typeface="Arial"/>
                <a:cs typeface="Arial"/>
              </a:rPr>
              <a:t>	</a:t>
            </a:r>
            <a:r>
              <a:rPr sz="574" spc="9" dirty="0">
                <a:solidFill>
                  <a:srgbClr val="54A8C6"/>
                </a:solidFill>
                <a:latin typeface="Arial"/>
                <a:cs typeface="Arial"/>
              </a:rPr>
              <a:t>k</a:t>
            </a:r>
            <a:r>
              <a:rPr sz="574" spc="-44" dirty="0">
                <a:solidFill>
                  <a:srgbClr val="54A8C6"/>
                </a:solidFill>
                <a:latin typeface="Arial"/>
                <a:cs typeface="Arial"/>
              </a:rPr>
              <a:t> </a:t>
            </a:r>
            <a:r>
              <a:rPr sz="574" spc="9" dirty="0">
                <a:solidFill>
                  <a:srgbClr val="54A8C6"/>
                </a:solidFill>
                <a:latin typeface="Arial"/>
                <a:cs typeface="Arial"/>
              </a:rPr>
              <a:t>Ava</a:t>
            </a:r>
            <a:r>
              <a:rPr sz="574" spc="-13" dirty="0">
                <a:solidFill>
                  <a:srgbClr val="54A8C6"/>
                </a:solidFill>
                <a:latin typeface="Arial"/>
                <a:cs typeface="Arial"/>
              </a:rPr>
              <a:t>i</a:t>
            </a:r>
            <a:r>
              <a:rPr sz="574" dirty="0">
                <a:solidFill>
                  <a:srgbClr val="54A8C6"/>
                </a:solidFill>
                <a:latin typeface="Arial"/>
                <a:cs typeface="Arial"/>
              </a:rPr>
              <a:t>lab</a:t>
            </a:r>
            <a:r>
              <a:rPr sz="574" spc="-119" dirty="0">
                <a:solidFill>
                  <a:srgbClr val="54A8C6"/>
                </a:solidFill>
                <a:latin typeface="Arial"/>
                <a:cs typeface="Arial"/>
              </a:rPr>
              <a:t>i</a:t>
            </a:r>
            <a:r>
              <a:rPr sz="574" spc="-84" dirty="0">
                <a:solidFill>
                  <a:srgbClr val="54A8C6"/>
                </a:solidFill>
                <a:latin typeface="Arial"/>
                <a:cs typeface="Arial"/>
              </a:rPr>
              <a:t>l</a:t>
            </a:r>
            <a:r>
              <a:rPr sz="574" spc="-9" dirty="0">
                <a:solidFill>
                  <a:srgbClr val="54A8C6"/>
                </a:solidFill>
                <a:latin typeface="Arial"/>
                <a:cs typeface="Arial"/>
              </a:rPr>
              <a:t>it</a:t>
            </a:r>
            <a:r>
              <a:rPr sz="574" spc="9" dirty="0">
                <a:solidFill>
                  <a:srgbClr val="54A8C6"/>
                </a:solidFill>
                <a:latin typeface="Arial"/>
                <a:cs typeface="Arial"/>
              </a:rPr>
              <a:t>y</a:t>
            </a:r>
            <a:r>
              <a:rPr sz="574" spc="22" dirty="0">
                <a:solidFill>
                  <a:srgbClr val="5D5D5D"/>
                </a:solidFill>
                <a:latin typeface="Arial"/>
                <a:cs typeface="Arial"/>
              </a:rPr>
              <a:t>)</a:t>
            </a:r>
            <a:r>
              <a:rPr sz="574" spc="-13" dirty="0">
                <a:solidFill>
                  <a:srgbClr val="5D5D5D"/>
                </a:solidFill>
                <a:latin typeface="Arial"/>
                <a:cs typeface="Arial"/>
              </a:rPr>
              <a:t> </a:t>
            </a:r>
            <a:r>
              <a:rPr sz="574" spc="150" dirty="0">
                <a:solidFill>
                  <a:srgbClr val="898E90"/>
                </a:solidFill>
                <a:latin typeface="Arial"/>
                <a:cs typeface="Arial"/>
              </a:rPr>
              <a:t>.</a:t>
            </a:r>
            <a:r>
              <a:rPr sz="574" spc="9" dirty="0">
                <a:solidFill>
                  <a:srgbClr val="54A8C6"/>
                </a:solidFill>
                <a:latin typeface="Arial"/>
                <a:cs typeface="Arial"/>
              </a:rPr>
              <a:t>More</a:t>
            </a:r>
            <a:r>
              <a:rPr sz="574" spc="-49" dirty="0">
                <a:solidFill>
                  <a:srgbClr val="54A8C6"/>
                </a:solidFill>
                <a:latin typeface="Arial"/>
                <a:cs typeface="Arial"/>
              </a:rPr>
              <a:t> </a:t>
            </a:r>
            <a:r>
              <a:rPr sz="574" spc="-9" dirty="0">
                <a:solidFill>
                  <a:srgbClr val="007EAA"/>
                </a:solidFill>
                <a:latin typeface="Arial"/>
                <a:cs typeface="Arial"/>
              </a:rPr>
              <a:t>I</a:t>
            </a:r>
            <a:r>
              <a:rPr sz="574" spc="-9" dirty="0">
                <a:solidFill>
                  <a:srgbClr val="54A8C6"/>
                </a:solidFill>
                <a:latin typeface="Arial"/>
                <a:cs typeface="Arial"/>
              </a:rPr>
              <a:t>n</a:t>
            </a:r>
            <a:r>
              <a:rPr sz="574" spc="-9" dirty="0">
                <a:solidFill>
                  <a:srgbClr val="1690B5"/>
                </a:solidFill>
                <a:latin typeface="Arial"/>
                <a:cs typeface="Arial"/>
              </a:rPr>
              <a:t>f</a:t>
            </a:r>
            <a:r>
              <a:rPr sz="574" dirty="0">
                <a:solidFill>
                  <a:srgbClr val="54A8C6"/>
                </a:solidFill>
                <a:latin typeface="Arial"/>
                <a:cs typeface="Arial"/>
              </a:rPr>
              <a:t>orm</a:t>
            </a:r>
            <a:r>
              <a:rPr sz="574" spc="-18" dirty="0">
                <a:solidFill>
                  <a:srgbClr val="54A8C6"/>
                </a:solidFill>
                <a:latin typeface="Arial"/>
                <a:cs typeface="Arial"/>
              </a:rPr>
              <a:t>a</a:t>
            </a:r>
            <a:r>
              <a:rPr sz="574" spc="-4" dirty="0">
                <a:solidFill>
                  <a:srgbClr val="319ABC"/>
                </a:solidFill>
                <a:latin typeface="Arial"/>
                <a:cs typeface="Arial"/>
              </a:rPr>
              <a:t>t</a:t>
            </a:r>
            <a:r>
              <a:rPr sz="574" spc="9" dirty="0">
                <a:solidFill>
                  <a:srgbClr val="54A8C6"/>
                </a:solidFill>
                <a:latin typeface="Arial"/>
                <a:cs typeface="Arial"/>
              </a:rPr>
              <a:t>ion</a:t>
            </a:r>
            <a:endParaRPr sz="574">
              <a:latin typeface="Arial"/>
              <a:cs typeface="Arial"/>
            </a:endParaRPr>
          </a:p>
          <a:p>
            <a:pPr marL="467310" indent="-66118">
              <a:lnSpc>
                <a:spcPts val="622"/>
              </a:lnSpc>
              <a:buClr>
                <a:srgbClr val="000000"/>
              </a:buClr>
              <a:buChar char="•"/>
              <a:tabLst>
                <a:tab pos="467871" algn="l"/>
              </a:tabLst>
            </a:pPr>
            <a:r>
              <a:rPr sz="529" spc="31" dirty="0">
                <a:solidFill>
                  <a:srgbClr val="5D5D5D"/>
                </a:solidFill>
                <a:latin typeface="Arial"/>
                <a:cs typeface="Arial"/>
              </a:rPr>
              <a:t>Vis</a:t>
            </a:r>
            <a:r>
              <a:rPr sz="529" spc="-13" dirty="0">
                <a:solidFill>
                  <a:srgbClr val="5D5D5D"/>
                </a:solidFill>
                <a:latin typeface="Arial"/>
                <a:cs typeface="Arial"/>
              </a:rPr>
              <a:t>i</a:t>
            </a:r>
            <a:r>
              <a:rPr sz="529" spc="22" dirty="0">
                <a:solidFill>
                  <a:srgbClr val="5D5D5D"/>
                </a:solidFill>
                <a:latin typeface="Arial"/>
                <a:cs typeface="Arial"/>
              </a:rPr>
              <a:t>ble</a:t>
            </a:r>
            <a:r>
              <a:rPr sz="529" spc="-40" dirty="0">
                <a:solidFill>
                  <a:srgbClr val="5D5D5D"/>
                </a:solidFill>
                <a:latin typeface="Arial"/>
                <a:cs typeface="Arial"/>
              </a:rPr>
              <a:t> </a:t>
            </a:r>
            <a:r>
              <a:rPr sz="529" spc="35" dirty="0">
                <a:solidFill>
                  <a:srgbClr val="5D5D5D"/>
                </a:solidFill>
                <a:latin typeface="Arial"/>
                <a:cs typeface="Arial"/>
              </a:rPr>
              <a:t>S</a:t>
            </a:r>
            <a:r>
              <a:rPr sz="529" spc="-13" dirty="0">
                <a:solidFill>
                  <a:srgbClr val="5D5D5D"/>
                </a:solidFill>
                <a:latin typeface="Arial"/>
                <a:cs typeface="Arial"/>
              </a:rPr>
              <a:t>a</a:t>
            </a:r>
            <a:r>
              <a:rPr sz="529" spc="4" dirty="0">
                <a:solidFill>
                  <a:srgbClr val="414141"/>
                </a:solidFill>
                <a:latin typeface="Arial"/>
                <a:cs typeface="Arial"/>
              </a:rPr>
              <a:t>t</a:t>
            </a:r>
            <a:r>
              <a:rPr sz="529" spc="9" dirty="0">
                <a:solidFill>
                  <a:srgbClr val="727272"/>
                </a:solidFill>
                <a:latin typeface="Arial"/>
                <a:cs typeface="Arial"/>
              </a:rPr>
              <a:t>elli</a:t>
            </a:r>
            <a:r>
              <a:rPr sz="529" spc="-40" dirty="0">
                <a:solidFill>
                  <a:srgbClr val="727272"/>
                </a:solidFill>
                <a:latin typeface="Arial"/>
                <a:cs typeface="Arial"/>
              </a:rPr>
              <a:t>j</a:t>
            </a:r>
            <a:r>
              <a:rPr sz="529" spc="62" dirty="0">
                <a:solidFill>
                  <a:srgbClr val="727272"/>
                </a:solidFill>
                <a:latin typeface="Arial"/>
                <a:cs typeface="Arial"/>
              </a:rPr>
              <a:t>e</a:t>
            </a:r>
            <a:r>
              <a:rPr sz="529" spc="-40" dirty="0">
                <a:solidFill>
                  <a:srgbClr val="727272"/>
                </a:solidFill>
                <a:latin typeface="Arial"/>
                <a:cs typeface="Arial"/>
              </a:rPr>
              <a:t> </a:t>
            </a:r>
            <a:r>
              <a:rPr sz="529" spc="4" dirty="0">
                <a:latin typeface="Arial"/>
                <a:cs typeface="Arial"/>
              </a:rPr>
              <a:t>I</a:t>
            </a:r>
            <a:r>
              <a:rPr sz="529" spc="57" dirty="0">
                <a:solidFill>
                  <a:srgbClr val="5D5D5D"/>
                </a:solidFill>
                <a:latin typeface="Arial"/>
                <a:cs typeface="Arial"/>
              </a:rPr>
              <a:t>m</a:t>
            </a:r>
            <a:r>
              <a:rPr sz="529" spc="-71" dirty="0">
                <a:solidFill>
                  <a:srgbClr val="5D5D5D"/>
                </a:solidFill>
                <a:latin typeface="Arial"/>
                <a:cs typeface="Arial"/>
              </a:rPr>
              <a:t>a</a:t>
            </a:r>
            <a:r>
              <a:rPr sz="529" spc="35" dirty="0">
                <a:solidFill>
                  <a:srgbClr val="5D5D5D"/>
                </a:solidFill>
                <a:latin typeface="Arial"/>
                <a:cs typeface="Arial"/>
              </a:rPr>
              <a:t>ges</a:t>
            </a:r>
            <a:r>
              <a:rPr sz="529" spc="31" dirty="0">
                <a:solidFill>
                  <a:srgbClr val="5D5D5D"/>
                </a:solidFill>
                <a:latin typeface="Arial"/>
                <a:cs typeface="Arial"/>
              </a:rPr>
              <a:t> (</a:t>
            </a:r>
            <a:r>
              <a:rPr sz="529" spc="31" dirty="0">
                <a:solidFill>
                  <a:srgbClr val="319ABC"/>
                </a:solidFill>
                <a:latin typeface="Arial"/>
                <a:cs typeface="Arial"/>
              </a:rPr>
              <a:t>C</a:t>
            </a:r>
            <a:r>
              <a:rPr sz="529" spc="22" dirty="0">
                <a:solidFill>
                  <a:srgbClr val="54A8C6"/>
                </a:solidFill>
                <a:latin typeface="Arial"/>
                <a:cs typeface="Arial"/>
              </a:rPr>
              <a:t>heck</a:t>
            </a:r>
            <a:r>
              <a:rPr sz="529" spc="-13" dirty="0">
                <a:solidFill>
                  <a:srgbClr val="54A8C6"/>
                </a:solidFill>
                <a:latin typeface="Arial"/>
                <a:cs typeface="Arial"/>
              </a:rPr>
              <a:t> </a:t>
            </a:r>
            <a:r>
              <a:rPr sz="529" spc="35" dirty="0">
                <a:solidFill>
                  <a:srgbClr val="54A8C6"/>
                </a:solidFill>
                <a:latin typeface="Arial"/>
                <a:cs typeface="Arial"/>
              </a:rPr>
              <a:t>Ava</a:t>
            </a:r>
            <a:r>
              <a:rPr sz="529" spc="-4" dirty="0">
                <a:solidFill>
                  <a:srgbClr val="54A8C6"/>
                </a:solidFill>
                <a:latin typeface="Arial"/>
                <a:cs typeface="Arial"/>
              </a:rPr>
              <a:t>i</a:t>
            </a:r>
            <a:r>
              <a:rPr sz="529" spc="4" dirty="0">
                <a:solidFill>
                  <a:srgbClr val="54A8C6"/>
                </a:solidFill>
                <a:latin typeface="Arial"/>
                <a:cs typeface="Arial"/>
              </a:rPr>
              <a:t>lab</a:t>
            </a:r>
            <a:r>
              <a:rPr sz="529" spc="44" dirty="0">
                <a:solidFill>
                  <a:srgbClr val="54A8C6"/>
                </a:solidFill>
                <a:latin typeface="Arial"/>
                <a:cs typeface="Arial"/>
              </a:rPr>
              <a:t>i</a:t>
            </a:r>
            <a:r>
              <a:rPr sz="529" spc="4" dirty="0">
                <a:solidFill>
                  <a:srgbClr val="54A8C6"/>
                </a:solidFill>
                <a:latin typeface="Arial"/>
                <a:cs typeface="Arial"/>
              </a:rPr>
              <a:t>it</a:t>
            </a:r>
            <a:r>
              <a:rPr sz="529" spc="31" dirty="0">
                <a:solidFill>
                  <a:srgbClr val="54A8C6"/>
                </a:solidFill>
                <a:latin typeface="Arial"/>
                <a:cs typeface="Arial"/>
              </a:rPr>
              <a:t>y</a:t>
            </a:r>
            <a:r>
              <a:rPr sz="529" spc="40" dirty="0">
                <a:solidFill>
                  <a:srgbClr val="5D5D5D"/>
                </a:solidFill>
                <a:latin typeface="Arial"/>
                <a:cs typeface="Arial"/>
              </a:rPr>
              <a:t>)</a:t>
            </a:r>
            <a:r>
              <a:rPr sz="529" dirty="0">
                <a:solidFill>
                  <a:srgbClr val="5D5D5D"/>
                </a:solidFill>
                <a:latin typeface="Arial"/>
                <a:cs typeface="Arial"/>
              </a:rPr>
              <a:t> </a:t>
            </a:r>
            <a:r>
              <a:rPr sz="529" spc="216" dirty="0">
                <a:solidFill>
                  <a:srgbClr val="898E90"/>
                </a:solidFill>
                <a:latin typeface="Arial"/>
                <a:cs typeface="Arial"/>
              </a:rPr>
              <a:t>.</a:t>
            </a:r>
            <a:r>
              <a:rPr sz="529" spc="35" dirty="0">
                <a:solidFill>
                  <a:srgbClr val="54A8C6"/>
                </a:solidFill>
                <a:latin typeface="Arial"/>
                <a:cs typeface="Arial"/>
              </a:rPr>
              <a:t>More</a:t>
            </a:r>
            <a:r>
              <a:rPr sz="529" spc="-44" dirty="0">
                <a:solidFill>
                  <a:srgbClr val="54A8C6"/>
                </a:solidFill>
                <a:latin typeface="Arial"/>
                <a:cs typeface="Arial"/>
              </a:rPr>
              <a:t> </a:t>
            </a:r>
            <a:r>
              <a:rPr sz="529" spc="4" dirty="0">
                <a:solidFill>
                  <a:srgbClr val="007EAA"/>
                </a:solidFill>
                <a:latin typeface="Arial"/>
                <a:cs typeface="Arial"/>
              </a:rPr>
              <a:t>I</a:t>
            </a:r>
            <a:r>
              <a:rPr sz="529" spc="13" dirty="0">
                <a:solidFill>
                  <a:srgbClr val="54A8C6"/>
                </a:solidFill>
                <a:latin typeface="Arial"/>
                <a:cs typeface="Arial"/>
              </a:rPr>
              <a:t>n</a:t>
            </a:r>
            <a:r>
              <a:rPr sz="529" dirty="0">
                <a:solidFill>
                  <a:srgbClr val="1690B5"/>
                </a:solidFill>
                <a:latin typeface="Arial"/>
                <a:cs typeface="Arial"/>
              </a:rPr>
              <a:t>f</a:t>
            </a:r>
            <a:r>
              <a:rPr sz="529" spc="26" dirty="0">
                <a:solidFill>
                  <a:srgbClr val="54A8C6"/>
                </a:solidFill>
                <a:latin typeface="Arial"/>
                <a:cs typeface="Arial"/>
              </a:rPr>
              <a:t>orm</a:t>
            </a:r>
            <a:r>
              <a:rPr sz="529" dirty="0">
                <a:solidFill>
                  <a:srgbClr val="54A8C6"/>
                </a:solidFill>
                <a:latin typeface="Arial"/>
                <a:cs typeface="Arial"/>
              </a:rPr>
              <a:t>a</a:t>
            </a:r>
            <a:r>
              <a:rPr sz="529" spc="4" dirty="0">
                <a:solidFill>
                  <a:srgbClr val="319ABC"/>
                </a:solidFill>
                <a:latin typeface="Arial"/>
                <a:cs typeface="Arial"/>
              </a:rPr>
              <a:t>t</a:t>
            </a:r>
            <a:r>
              <a:rPr sz="529" spc="26" dirty="0">
                <a:solidFill>
                  <a:srgbClr val="54A8C6"/>
                </a:solidFill>
                <a:latin typeface="Arial"/>
                <a:cs typeface="Arial"/>
              </a:rPr>
              <a:t>ion</a:t>
            </a:r>
            <a:endParaRPr sz="529">
              <a:latin typeface="Arial"/>
              <a:cs typeface="Arial"/>
            </a:endParaRPr>
          </a:p>
          <a:p>
            <a:pPr marL="474034" indent="-72842">
              <a:lnSpc>
                <a:spcPts val="631"/>
              </a:lnSpc>
              <a:buChar char="•"/>
              <a:tabLst>
                <a:tab pos="474594" algn="l"/>
              </a:tabLst>
            </a:pPr>
            <a:r>
              <a:rPr sz="529" spc="4" dirty="0">
                <a:latin typeface="Arial"/>
                <a:cs typeface="Arial"/>
              </a:rPr>
              <a:t>I</a:t>
            </a:r>
            <a:r>
              <a:rPr sz="529" spc="13" dirty="0">
                <a:solidFill>
                  <a:srgbClr val="5D5D5D"/>
                </a:solidFill>
                <a:latin typeface="Arial"/>
                <a:cs typeface="Arial"/>
              </a:rPr>
              <a:t>n</a:t>
            </a:r>
            <a:r>
              <a:rPr sz="529" spc="13" dirty="0">
                <a:solidFill>
                  <a:srgbClr val="2D2D2D"/>
                </a:solidFill>
                <a:latin typeface="Arial"/>
                <a:cs typeface="Arial"/>
              </a:rPr>
              <a:t>f</a:t>
            </a:r>
            <a:r>
              <a:rPr sz="529" spc="22" dirty="0">
                <a:solidFill>
                  <a:srgbClr val="2D2D2D"/>
                </a:solidFill>
                <a:latin typeface="Arial"/>
                <a:cs typeface="Arial"/>
              </a:rPr>
              <a:t>r</a:t>
            </a:r>
            <a:r>
              <a:rPr sz="529" spc="18" dirty="0">
                <a:solidFill>
                  <a:srgbClr val="5D5D5D"/>
                </a:solidFill>
                <a:latin typeface="Arial"/>
                <a:cs typeface="Arial"/>
              </a:rPr>
              <a:t>ared </a:t>
            </a:r>
            <a:r>
              <a:rPr sz="529" spc="35" dirty="0">
                <a:solidFill>
                  <a:srgbClr val="5D5D5D"/>
                </a:solidFill>
                <a:latin typeface="Arial"/>
                <a:cs typeface="Arial"/>
              </a:rPr>
              <a:t>S</a:t>
            </a:r>
            <a:r>
              <a:rPr sz="529" spc="-13" dirty="0">
                <a:solidFill>
                  <a:srgbClr val="5D5D5D"/>
                </a:solidFill>
                <a:latin typeface="Arial"/>
                <a:cs typeface="Arial"/>
              </a:rPr>
              <a:t>a</a:t>
            </a:r>
            <a:r>
              <a:rPr sz="529" spc="4" dirty="0">
                <a:solidFill>
                  <a:srgbClr val="414141"/>
                </a:solidFill>
                <a:latin typeface="Arial"/>
                <a:cs typeface="Arial"/>
              </a:rPr>
              <a:t>t</a:t>
            </a:r>
            <a:r>
              <a:rPr sz="529" spc="9" dirty="0">
                <a:solidFill>
                  <a:srgbClr val="727272"/>
                </a:solidFill>
                <a:latin typeface="Arial"/>
                <a:cs typeface="Arial"/>
              </a:rPr>
              <a:t>elli</a:t>
            </a:r>
            <a:r>
              <a:rPr sz="529" spc="-40" dirty="0">
                <a:solidFill>
                  <a:srgbClr val="727272"/>
                </a:solidFill>
                <a:latin typeface="Arial"/>
                <a:cs typeface="Arial"/>
              </a:rPr>
              <a:t>j</a:t>
            </a:r>
            <a:r>
              <a:rPr sz="529" spc="62" dirty="0">
                <a:solidFill>
                  <a:srgbClr val="727272"/>
                </a:solidFill>
                <a:latin typeface="Arial"/>
                <a:cs typeface="Arial"/>
              </a:rPr>
              <a:t>e</a:t>
            </a:r>
            <a:r>
              <a:rPr sz="529" spc="-40" dirty="0">
                <a:solidFill>
                  <a:srgbClr val="727272"/>
                </a:solidFill>
                <a:latin typeface="Arial"/>
                <a:cs typeface="Arial"/>
              </a:rPr>
              <a:t> </a:t>
            </a:r>
            <a:r>
              <a:rPr sz="529" spc="4" dirty="0">
                <a:latin typeface="Arial"/>
                <a:cs typeface="Arial"/>
              </a:rPr>
              <a:t>I</a:t>
            </a:r>
            <a:r>
              <a:rPr sz="529" spc="57" dirty="0">
                <a:solidFill>
                  <a:srgbClr val="5D5D5D"/>
                </a:solidFill>
                <a:latin typeface="Arial"/>
                <a:cs typeface="Arial"/>
              </a:rPr>
              <a:t>m</a:t>
            </a:r>
            <a:r>
              <a:rPr sz="529" spc="-71" dirty="0">
                <a:solidFill>
                  <a:srgbClr val="5D5D5D"/>
                </a:solidFill>
                <a:latin typeface="Arial"/>
                <a:cs typeface="Arial"/>
              </a:rPr>
              <a:t>a</a:t>
            </a:r>
            <a:r>
              <a:rPr sz="529" spc="35" dirty="0">
                <a:solidFill>
                  <a:srgbClr val="5D5D5D"/>
                </a:solidFill>
                <a:latin typeface="Arial"/>
                <a:cs typeface="Arial"/>
              </a:rPr>
              <a:t>ges</a:t>
            </a:r>
            <a:r>
              <a:rPr sz="529" spc="31" dirty="0">
                <a:solidFill>
                  <a:srgbClr val="5D5D5D"/>
                </a:solidFill>
                <a:latin typeface="Arial"/>
                <a:cs typeface="Arial"/>
              </a:rPr>
              <a:t> (</a:t>
            </a:r>
            <a:r>
              <a:rPr sz="529" spc="31" dirty="0">
                <a:solidFill>
                  <a:srgbClr val="319ABC"/>
                </a:solidFill>
                <a:latin typeface="Arial"/>
                <a:cs typeface="Arial"/>
              </a:rPr>
              <a:t>C</a:t>
            </a:r>
            <a:r>
              <a:rPr sz="529" spc="22" dirty="0">
                <a:solidFill>
                  <a:srgbClr val="54A8C6"/>
                </a:solidFill>
                <a:latin typeface="Arial"/>
                <a:cs typeface="Arial"/>
              </a:rPr>
              <a:t>heck</a:t>
            </a:r>
            <a:r>
              <a:rPr sz="529" spc="-13" dirty="0">
                <a:solidFill>
                  <a:srgbClr val="54A8C6"/>
                </a:solidFill>
                <a:latin typeface="Arial"/>
                <a:cs typeface="Arial"/>
              </a:rPr>
              <a:t> </a:t>
            </a:r>
            <a:r>
              <a:rPr sz="529" spc="26" dirty="0">
                <a:solidFill>
                  <a:srgbClr val="54A8C6"/>
                </a:solidFill>
                <a:latin typeface="Arial"/>
                <a:cs typeface="Arial"/>
              </a:rPr>
              <a:t>Avalab</a:t>
            </a:r>
            <a:r>
              <a:rPr sz="529" spc="-79" dirty="0">
                <a:solidFill>
                  <a:srgbClr val="54A8C6"/>
                </a:solidFill>
                <a:latin typeface="Arial"/>
                <a:cs typeface="Arial"/>
              </a:rPr>
              <a:t>i</a:t>
            </a:r>
            <a:r>
              <a:rPr sz="529" spc="-106" dirty="0">
                <a:solidFill>
                  <a:srgbClr val="54A8C6"/>
                </a:solidFill>
                <a:latin typeface="Arial"/>
                <a:cs typeface="Arial"/>
              </a:rPr>
              <a:t>l</a:t>
            </a:r>
            <a:r>
              <a:rPr sz="529" spc="4" dirty="0">
                <a:solidFill>
                  <a:srgbClr val="54A8C6"/>
                </a:solidFill>
                <a:latin typeface="Arial"/>
                <a:cs typeface="Arial"/>
              </a:rPr>
              <a:t>it</a:t>
            </a:r>
            <a:r>
              <a:rPr sz="529" spc="31" dirty="0">
                <a:solidFill>
                  <a:srgbClr val="54A8C6"/>
                </a:solidFill>
                <a:latin typeface="Arial"/>
                <a:cs typeface="Arial"/>
              </a:rPr>
              <a:t>y</a:t>
            </a:r>
            <a:r>
              <a:rPr sz="529" spc="40" dirty="0">
                <a:solidFill>
                  <a:srgbClr val="5D5D5D"/>
                </a:solidFill>
                <a:latin typeface="Arial"/>
                <a:cs typeface="Arial"/>
              </a:rPr>
              <a:t>)</a:t>
            </a:r>
            <a:r>
              <a:rPr sz="529" dirty="0">
                <a:solidFill>
                  <a:srgbClr val="5D5D5D"/>
                </a:solidFill>
                <a:latin typeface="Arial"/>
                <a:cs typeface="Arial"/>
              </a:rPr>
              <a:t> </a:t>
            </a:r>
            <a:r>
              <a:rPr sz="529" spc="31" dirty="0">
                <a:solidFill>
                  <a:srgbClr val="898E90"/>
                </a:solidFill>
                <a:latin typeface="Arial"/>
                <a:cs typeface="Arial"/>
              </a:rPr>
              <a:t>•</a:t>
            </a:r>
            <a:r>
              <a:rPr sz="529" dirty="0">
                <a:solidFill>
                  <a:srgbClr val="898E90"/>
                </a:solidFill>
                <a:latin typeface="Arial"/>
                <a:cs typeface="Arial"/>
              </a:rPr>
              <a:t> </a:t>
            </a:r>
            <a:r>
              <a:rPr sz="529" spc="35" dirty="0">
                <a:solidFill>
                  <a:srgbClr val="54A8C6"/>
                </a:solidFill>
                <a:latin typeface="Arial"/>
                <a:cs typeface="Arial"/>
              </a:rPr>
              <a:t>More</a:t>
            </a:r>
            <a:r>
              <a:rPr sz="529" spc="-44" dirty="0">
                <a:solidFill>
                  <a:srgbClr val="54A8C6"/>
                </a:solidFill>
                <a:latin typeface="Arial"/>
                <a:cs typeface="Arial"/>
              </a:rPr>
              <a:t> </a:t>
            </a:r>
            <a:r>
              <a:rPr sz="529" spc="4" dirty="0">
                <a:solidFill>
                  <a:srgbClr val="007EAA"/>
                </a:solidFill>
                <a:latin typeface="Arial"/>
                <a:cs typeface="Arial"/>
              </a:rPr>
              <a:t>I</a:t>
            </a:r>
            <a:r>
              <a:rPr sz="529" spc="13" dirty="0">
                <a:solidFill>
                  <a:srgbClr val="54A8C6"/>
                </a:solidFill>
                <a:latin typeface="Arial"/>
                <a:cs typeface="Arial"/>
              </a:rPr>
              <a:t>n</a:t>
            </a:r>
            <a:r>
              <a:rPr sz="529" dirty="0">
                <a:solidFill>
                  <a:srgbClr val="1690B5"/>
                </a:solidFill>
                <a:latin typeface="Arial"/>
                <a:cs typeface="Arial"/>
              </a:rPr>
              <a:t>f</a:t>
            </a:r>
            <a:r>
              <a:rPr sz="529" spc="26" dirty="0">
                <a:solidFill>
                  <a:srgbClr val="54A8C6"/>
                </a:solidFill>
                <a:latin typeface="Arial"/>
                <a:cs typeface="Arial"/>
              </a:rPr>
              <a:t>orm</a:t>
            </a:r>
            <a:r>
              <a:rPr sz="529" dirty="0">
                <a:solidFill>
                  <a:srgbClr val="54A8C6"/>
                </a:solidFill>
                <a:latin typeface="Arial"/>
                <a:cs typeface="Arial"/>
              </a:rPr>
              <a:t>a</a:t>
            </a:r>
            <a:r>
              <a:rPr sz="529" spc="4" dirty="0">
                <a:solidFill>
                  <a:srgbClr val="319ABC"/>
                </a:solidFill>
                <a:latin typeface="Arial"/>
                <a:cs typeface="Arial"/>
              </a:rPr>
              <a:t>t</a:t>
            </a:r>
            <a:r>
              <a:rPr sz="529" spc="26" dirty="0">
                <a:solidFill>
                  <a:srgbClr val="54A8C6"/>
                </a:solidFill>
                <a:latin typeface="Arial"/>
                <a:cs typeface="Arial"/>
              </a:rPr>
              <a:t>ion</a:t>
            </a:r>
            <a:endParaRPr sz="529">
              <a:latin typeface="Arial"/>
              <a:cs typeface="Arial"/>
            </a:endParaRPr>
          </a:p>
        </p:txBody>
      </p:sp>
      <p:sp>
        <p:nvSpPr>
          <p:cNvPr id="41" name="object 41"/>
          <p:cNvSpPr txBox="1"/>
          <p:nvPr/>
        </p:nvSpPr>
        <p:spPr>
          <a:xfrm>
            <a:off x="2778140" y="3216586"/>
            <a:ext cx="2189629" cy="216598"/>
          </a:xfrm>
          <a:prstGeom prst="rect">
            <a:avLst/>
          </a:prstGeom>
        </p:spPr>
        <p:txBody>
          <a:bodyPr vert="horz" wrap="square" lIns="0" tIns="0" rIns="0" bIns="0" rtlCol="0">
            <a:spAutoFit/>
          </a:bodyPr>
          <a:lstStyle/>
          <a:p>
            <a:pPr marR="88531" algn="ctr"/>
            <a:r>
              <a:rPr sz="574" spc="4" dirty="0">
                <a:solidFill>
                  <a:srgbClr val="1C1C1C"/>
                </a:solidFill>
                <a:latin typeface="Arial"/>
                <a:cs typeface="Arial"/>
              </a:rPr>
              <a:t>A</a:t>
            </a:r>
            <a:r>
              <a:rPr sz="574" spc="44" dirty="0">
                <a:solidFill>
                  <a:srgbClr val="1C1C1C"/>
                </a:solidFill>
                <a:latin typeface="Arial"/>
                <a:cs typeface="Arial"/>
              </a:rPr>
              <a:t>O</a:t>
            </a:r>
            <a:r>
              <a:rPr sz="574" spc="-22" dirty="0">
                <a:latin typeface="Arial"/>
                <a:cs typeface="Arial"/>
              </a:rPr>
              <a:t>T</a:t>
            </a:r>
            <a:r>
              <a:rPr sz="574" spc="31" dirty="0">
                <a:latin typeface="Arial"/>
                <a:cs typeface="Arial"/>
              </a:rPr>
              <a:t> </a:t>
            </a:r>
            <a:r>
              <a:rPr sz="574" spc="40" dirty="0">
                <a:latin typeface="Arial"/>
                <a:cs typeface="Arial"/>
              </a:rPr>
              <a:t>L</a:t>
            </a:r>
            <a:r>
              <a:rPr sz="574" spc="-4" dirty="0">
                <a:solidFill>
                  <a:srgbClr val="2D2D2D"/>
                </a:solidFill>
                <a:latin typeface="Arial"/>
                <a:cs typeface="Arial"/>
              </a:rPr>
              <a:t>ev</a:t>
            </a:r>
            <a:r>
              <a:rPr sz="574" spc="18" dirty="0">
                <a:solidFill>
                  <a:srgbClr val="2D2D2D"/>
                </a:solidFill>
                <a:latin typeface="Arial"/>
                <a:cs typeface="Arial"/>
              </a:rPr>
              <a:t>e</a:t>
            </a:r>
            <a:r>
              <a:rPr sz="574" spc="132" dirty="0">
                <a:latin typeface="Arial"/>
                <a:cs typeface="Arial"/>
              </a:rPr>
              <a:t>l</a:t>
            </a:r>
            <a:r>
              <a:rPr sz="574" spc="-110" dirty="0">
                <a:latin typeface="Arial"/>
                <a:cs typeface="Arial"/>
              </a:rPr>
              <a:t> </a:t>
            </a:r>
            <a:r>
              <a:rPr sz="574" spc="-9" dirty="0">
                <a:solidFill>
                  <a:srgbClr val="2D2D2D"/>
                </a:solidFill>
                <a:latin typeface="Arial"/>
                <a:cs typeface="Arial"/>
              </a:rPr>
              <a:t>2</a:t>
            </a:r>
            <a:r>
              <a:rPr sz="574" spc="-9" dirty="0">
                <a:latin typeface="Arial"/>
                <a:cs typeface="Arial"/>
              </a:rPr>
              <a:t>.</a:t>
            </a:r>
            <a:r>
              <a:rPr sz="574" spc="44" dirty="0">
                <a:solidFill>
                  <a:srgbClr val="2D2D2D"/>
                </a:solidFill>
                <a:latin typeface="Arial"/>
                <a:cs typeface="Arial"/>
              </a:rPr>
              <a:t>0</a:t>
            </a:r>
            <a:r>
              <a:rPr sz="574" spc="-62" dirty="0">
                <a:solidFill>
                  <a:srgbClr val="2D2D2D"/>
                </a:solidFill>
                <a:latin typeface="Arial"/>
                <a:cs typeface="Arial"/>
              </a:rPr>
              <a:t> </a:t>
            </a:r>
            <a:r>
              <a:rPr sz="574" spc="26" dirty="0">
                <a:solidFill>
                  <a:srgbClr val="2D2D2D"/>
                </a:solidFill>
                <a:latin typeface="Arial"/>
                <a:cs typeface="Arial"/>
              </a:rPr>
              <a:t>data</a:t>
            </a:r>
            <a:r>
              <a:rPr sz="574" spc="-35" dirty="0">
                <a:solidFill>
                  <a:srgbClr val="2D2D2D"/>
                </a:solidFill>
                <a:latin typeface="Arial"/>
                <a:cs typeface="Arial"/>
              </a:rPr>
              <a:t> </a:t>
            </a:r>
            <a:r>
              <a:rPr sz="574" spc="31" dirty="0">
                <a:solidFill>
                  <a:srgbClr val="1C1C1C"/>
                </a:solidFill>
                <a:latin typeface="Arial"/>
                <a:cs typeface="Arial"/>
              </a:rPr>
              <a:t>from</a:t>
            </a:r>
            <a:r>
              <a:rPr sz="574" spc="22" dirty="0">
                <a:solidFill>
                  <a:srgbClr val="1C1C1C"/>
                </a:solidFill>
                <a:latin typeface="Arial"/>
                <a:cs typeface="Arial"/>
              </a:rPr>
              <a:t> </a:t>
            </a:r>
            <a:r>
              <a:rPr sz="574" spc="-9" dirty="0">
                <a:solidFill>
                  <a:srgbClr val="2D2D2D"/>
                </a:solidFill>
                <a:latin typeface="Arial"/>
                <a:cs typeface="Arial"/>
              </a:rPr>
              <a:t>SEP</a:t>
            </a:r>
            <a:r>
              <a:rPr sz="574" spc="-35" dirty="0">
                <a:solidFill>
                  <a:srgbClr val="2D2D2D"/>
                </a:solidFill>
                <a:latin typeface="Arial"/>
                <a:cs typeface="Arial"/>
              </a:rPr>
              <a:t> </a:t>
            </a:r>
            <a:r>
              <a:rPr sz="574" spc="13" dirty="0">
                <a:solidFill>
                  <a:srgbClr val="1C1C1C"/>
                </a:solidFill>
                <a:latin typeface="Arial"/>
                <a:cs typeface="Arial"/>
              </a:rPr>
              <a:t>of</a:t>
            </a:r>
            <a:r>
              <a:rPr sz="574" spc="4" dirty="0">
                <a:solidFill>
                  <a:srgbClr val="1C1C1C"/>
                </a:solidFill>
                <a:latin typeface="Arial"/>
                <a:cs typeface="Arial"/>
              </a:rPr>
              <a:t> </a:t>
            </a:r>
            <a:r>
              <a:rPr sz="574" spc="-4" dirty="0">
                <a:solidFill>
                  <a:srgbClr val="1C1C1C"/>
                </a:solidFill>
                <a:latin typeface="Arial"/>
                <a:cs typeface="Arial"/>
              </a:rPr>
              <a:t>2003</a:t>
            </a:r>
            <a:endParaRPr sz="574">
              <a:latin typeface="Arial"/>
              <a:cs typeface="Arial"/>
            </a:endParaRPr>
          </a:p>
          <a:p>
            <a:pPr algn="ctr">
              <a:spcBef>
                <a:spcPts val="124"/>
              </a:spcBef>
            </a:pPr>
            <a:r>
              <a:rPr sz="750" spc="-35" dirty="0">
                <a:latin typeface="Courier New"/>
                <a:cs typeface="Courier New"/>
              </a:rPr>
              <a:t>N</a:t>
            </a:r>
            <a:r>
              <a:rPr sz="750" spc="-93" dirty="0">
                <a:latin typeface="Courier New"/>
                <a:cs typeface="Courier New"/>
              </a:rPr>
              <a:t>e</a:t>
            </a:r>
            <a:r>
              <a:rPr sz="750" spc="-141" dirty="0">
                <a:latin typeface="Courier New"/>
                <a:cs typeface="Courier New"/>
              </a:rPr>
              <a:t>s</a:t>
            </a:r>
            <a:r>
              <a:rPr sz="750" spc="-35" dirty="0">
                <a:latin typeface="Courier New"/>
                <a:cs typeface="Courier New"/>
              </a:rPr>
              <a:t>_</a:t>
            </a:r>
            <a:r>
              <a:rPr sz="750" spc="-40" dirty="0">
                <a:latin typeface="Courier New"/>
                <a:cs typeface="Courier New"/>
              </a:rPr>
              <a:t>Z</a:t>
            </a:r>
            <a:r>
              <a:rPr sz="750" spc="-146" dirty="0">
                <a:latin typeface="Courier New"/>
                <a:cs typeface="Courier New"/>
              </a:rPr>
              <a:t>i</a:t>
            </a:r>
            <a:r>
              <a:rPr sz="750" spc="-71" dirty="0">
                <a:latin typeface="Courier New"/>
                <a:cs typeface="Courier New"/>
              </a:rPr>
              <a:t>ona</a:t>
            </a:r>
            <a:r>
              <a:rPr sz="750" spc="-35" dirty="0">
                <a:latin typeface="Courier New"/>
                <a:cs typeface="Courier New"/>
              </a:rPr>
              <a:t> </a:t>
            </a:r>
            <a:r>
              <a:rPr sz="750" dirty="0">
                <a:latin typeface="Courier New"/>
                <a:cs typeface="Courier New"/>
              </a:rPr>
              <a:t>,</a:t>
            </a:r>
            <a:r>
              <a:rPr sz="750" spc="-331" dirty="0">
                <a:latin typeface="Courier New"/>
                <a:cs typeface="Courier New"/>
              </a:rPr>
              <a:t> </a:t>
            </a:r>
            <a:r>
              <a:rPr sz="750" dirty="0">
                <a:latin typeface="Courier New"/>
                <a:cs typeface="Courier New"/>
              </a:rPr>
              <a:t>N</a:t>
            </a:r>
            <a:r>
              <a:rPr sz="750" spc="-119" dirty="0">
                <a:latin typeface="Courier New"/>
                <a:cs typeface="Courier New"/>
              </a:rPr>
              <a:t> </a:t>
            </a:r>
            <a:r>
              <a:rPr sz="750" spc="-88" dirty="0">
                <a:latin typeface="Courier New"/>
                <a:cs typeface="Courier New"/>
              </a:rPr>
              <a:t>3</a:t>
            </a:r>
            <a:r>
              <a:rPr sz="750" spc="119" dirty="0">
                <a:latin typeface="Courier New"/>
                <a:cs typeface="Courier New"/>
              </a:rPr>
              <a:t>1</a:t>
            </a:r>
            <a:r>
              <a:rPr sz="750" spc="-296" dirty="0">
                <a:latin typeface="Courier New"/>
                <a:cs typeface="Courier New"/>
              </a:rPr>
              <a:t> </a:t>
            </a:r>
            <a:r>
              <a:rPr sz="750" spc="-88" dirty="0">
                <a:latin typeface="Courier New"/>
                <a:cs typeface="Courier New"/>
              </a:rPr>
              <a:t>5</a:t>
            </a:r>
            <a:r>
              <a:rPr sz="750" spc="-35" dirty="0">
                <a:latin typeface="Courier New"/>
                <a:cs typeface="Courier New"/>
              </a:rPr>
              <a:t>5</a:t>
            </a:r>
            <a:r>
              <a:rPr sz="750" spc="-141" dirty="0">
                <a:latin typeface="Courier New"/>
                <a:cs typeface="Courier New"/>
              </a:rPr>
              <a:t>'</a:t>
            </a:r>
            <a:r>
              <a:rPr sz="750" spc="-88" dirty="0">
                <a:latin typeface="Courier New"/>
                <a:cs typeface="Courier New"/>
              </a:rPr>
              <a:t>1</a:t>
            </a:r>
            <a:r>
              <a:rPr sz="750" spc="-40" dirty="0">
                <a:latin typeface="Courier New"/>
                <a:cs typeface="Courier New"/>
              </a:rPr>
              <a:t>9</a:t>
            </a:r>
            <a:r>
              <a:rPr sz="750" spc="-44" dirty="0">
                <a:latin typeface="Courier New"/>
                <a:cs typeface="Courier New"/>
              </a:rPr>
              <a:t>",</a:t>
            </a:r>
            <a:r>
              <a:rPr sz="750" spc="-229" dirty="0">
                <a:latin typeface="Courier New"/>
                <a:cs typeface="Courier New"/>
              </a:rPr>
              <a:t> </a:t>
            </a:r>
            <a:r>
              <a:rPr sz="529" spc="93" dirty="0">
                <a:latin typeface="Arial"/>
                <a:cs typeface="Arial"/>
              </a:rPr>
              <a:t>E</a:t>
            </a:r>
            <a:r>
              <a:rPr sz="529" dirty="0">
                <a:latin typeface="Arial"/>
                <a:cs typeface="Arial"/>
              </a:rPr>
              <a:t> </a:t>
            </a:r>
            <a:r>
              <a:rPr sz="529" spc="-13" dirty="0">
                <a:latin typeface="Arial"/>
                <a:cs typeface="Arial"/>
              </a:rPr>
              <a:t> </a:t>
            </a:r>
            <a:r>
              <a:rPr sz="750" spc="-88" dirty="0">
                <a:latin typeface="Courier New"/>
                <a:cs typeface="Courier New"/>
              </a:rPr>
              <a:t>3</a:t>
            </a:r>
            <a:r>
              <a:rPr sz="750" spc="119" dirty="0">
                <a:latin typeface="Courier New"/>
                <a:cs typeface="Courier New"/>
              </a:rPr>
              <a:t>4</a:t>
            </a:r>
            <a:r>
              <a:rPr sz="750" spc="-296" dirty="0">
                <a:latin typeface="Courier New"/>
                <a:cs typeface="Courier New"/>
              </a:rPr>
              <a:t> </a:t>
            </a:r>
            <a:r>
              <a:rPr sz="750" spc="-88" dirty="0">
                <a:latin typeface="Courier New"/>
                <a:cs typeface="Courier New"/>
              </a:rPr>
              <a:t>47</a:t>
            </a:r>
            <a:r>
              <a:rPr sz="750" spc="-141" dirty="0">
                <a:latin typeface="Courier New"/>
                <a:cs typeface="Courier New"/>
              </a:rPr>
              <a:t>'</a:t>
            </a:r>
            <a:r>
              <a:rPr sz="750" spc="-88" dirty="0">
                <a:latin typeface="Courier New"/>
                <a:cs typeface="Courier New"/>
              </a:rPr>
              <a:t>2</a:t>
            </a:r>
            <a:r>
              <a:rPr sz="750" spc="-40" dirty="0">
                <a:latin typeface="Courier New"/>
                <a:cs typeface="Courier New"/>
              </a:rPr>
              <a:t>0</a:t>
            </a:r>
            <a:r>
              <a:rPr sz="750" spc="-44" dirty="0">
                <a:latin typeface="Courier New"/>
                <a:cs typeface="Courier New"/>
              </a:rPr>
              <a:t>",</a:t>
            </a:r>
            <a:r>
              <a:rPr sz="750" spc="-229" dirty="0">
                <a:latin typeface="Courier New"/>
                <a:cs typeface="Courier New"/>
              </a:rPr>
              <a:t> </a:t>
            </a:r>
            <a:r>
              <a:rPr sz="750" spc="-62" dirty="0">
                <a:latin typeface="Courier New"/>
                <a:cs typeface="Courier New"/>
              </a:rPr>
              <a:t>A</a:t>
            </a:r>
            <a:r>
              <a:rPr sz="750" spc="-119" dirty="0">
                <a:latin typeface="Courier New"/>
                <a:cs typeface="Courier New"/>
              </a:rPr>
              <a:t>l</a:t>
            </a:r>
            <a:r>
              <a:rPr sz="750" spc="18" dirty="0">
                <a:latin typeface="Courier New"/>
                <a:cs typeface="Courier New"/>
              </a:rPr>
              <a:t>t</a:t>
            </a:r>
            <a:r>
              <a:rPr sz="750" spc="-190" dirty="0">
                <a:latin typeface="Courier New"/>
                <a:cs typeface="Courier New"/>
              </a:rPr>
              <a:t> </a:t>
            </a:r>
            <a:r>
              <a:rPr sz="750" spc="-88" dirty="0">
                <a:latin typeface="Courier New"/>
                <a:cs typeface="Courier New"/>
              </a:rPr>
              <a:t>4</a:t>
            </a:r>
            <a:r>
              <a:rPr sz="750" spc="119" dirty="0">
                <a:latin typeface="Courier New"/>
                <a:cs typeface="Courier New"/>
              </a:rPr>
              <a:t>0</a:t>
            </a:r>
            <a:r>
              <a:rPr sz="750" spc="-349" dirty="0">
                <a:latin typeface="Courier New"/>
                <a:cs typeface="Courier New"/>
              </a:rPr>
              <a:t> </a:t>
            </a:r>
            <a:r>
              <a:rPr sz="485" spc="53" dirty="0">
                <a:latin typeface="Times New Roman"/>
                <a:cs typeface="Times New Roman"/>
              </a:rPr>
              <a:t>Jn,</a:t>
            </a:r>
            <a:endParaRPr sz="485">
              <a:latin typeface="Times New Roman"/>
              <a:cs typeface="Times New Roman"/>
            </a:endParaRPr>
          </a:p>
        </p:txBody>
      </p:sp>
      <p:sp>
        <p:nvSpPr>
          <p:cNvPr id="42" name="object 42"/>
          <p:cNvSpPr txBox="1"/>
          <p:nvPr/>
        </p:nvSpPr>
        <p:spPr>
          <a:xfrm>
            <a:off x="6640312" y="2647841"/>
            <a:ext cx="863973" cy="88358"/>
          </a:xfrm>
          <a:prstGeom prst="rect">
            <a:avLst/>
          </a:prstGeom>
        </p:spPr>
        <p:txBody>
          <a:bodyPr vert="horz" wrap="square" lIns="0" tIns="0" rIns="0" bIns="0" rtlCol="0">
            <a:spAutoFit/>
          </a:bodyPr>
          <a:lstStyle/>
          <a:p>
            <a:pPr marL="11206"/>
            <a:r>
              <a:rPr sz="574" spc="18" dirty="0">
                <a:solidFill>
                  <a:srgbClr val="2D2D2D"/>
                </a:solidFill>
                <a:latin typeface="Arial"/>
                <a:cs typeface="Arial"/>
              </a:rPr>
              <a:t>Choose</a:t>
            </a:r>
            <a:r>
              <a:rPr sz="574" spc="-18" dirty="0">
                <a:solidFill>
                  <a:srgbClr val="2D2D2D"/>
                </a:solidFill>
                <a:latin typeface="Arial"/>
                <a:cs typeface="Arial"/>
              </a:rPr>
              <a:t> </a:t>
            </a:r>
            <a:r>
              <a:rPr sz="574" spc="22" dirty="0">
                <a:solidFill>
                  <a:srgbClr val="2D2D2D"/>
                </a:solidFill>
                <a:latin typeface="Arial"/>
                <a:cs typeface="Arial"/>
              </a:rPr>
              <a:t>dav</a:t>
            </a:r>
            <a:r>
              <a:rPr sz="574" spc="-13" dirty="0">
                <a:solidFill>
                  <a:srgbClr val="2D2D2D"/>
                </a:solidFill>
                <a:latin typeface="Arial"/>
                <a:cs typeface="Arial"/>
              </a:rPr>
              <a:t> </a:t>
            </a:r>
            <a:r>
              <a:rPr sz="574" spc="40" dirty="0">
                <a:solidFill>
                  <a:srgbClr val="1C1C1C"/>
                </a:solidFill>
                <a:latin typeface="Arial"/>
                <a:cs typeface="Arial"/>
              </a:rPr>
              <a:t>of</a:t>
            </a:r>
            <a:r>
              <a:rPr sz="574" spc="4" dirty="0">
                <a:solidFill>
                  <a:srgbClr val="1C1C1C"/>
                </a:solidFill>
                <a:latin typeface="Arial"/>
                <a:cs typeface="Arial"/>
              </a:rPr>
              <a:t> </a:t>
            </a:r>
            <a:r>
              <a:rPr sz="574" spc="-9" dirty="0">
                <a:solidFill>
                  <a:srgbClr val="2D2D2D"/>
                </a:solidFill>
                <a:latin typeface="Arial"/>
                <a:cs typeface="Arial"/>
              </a:rPr>
              <a:t>SEP</a:t>
            </a:r>
            <a:r>
              <a:rPr sz="574" spc="-35" dirty="0">
                <a:solidFill>
                  <a:srgbClr val="2D2D2D"/>
                </a:solidFill>
                <a:latin typeface="Arial"/>
                <a:cs typeface="Arial"/>
              </a:rPr>
              <a:t> </a:t>
            </a:r>
            <a:r>
              <a:rPr sz="574" spc="-4" dirty="0">
                <a:solidFill>
                  <a:srgbClr val="2D2D2D"/>
                </a:solidFill>
                <a:latin typeface="Arial"/>
                <a:cs typeface="Arial"/>
              </a:rPr>
              <a:t>2003</a:t>
            </a:r>
            <a:endParaRPr sz="574">
              <a:latin typeface="Arial"/>
              <a:cs typeface="Arial"/>
            </a:endParaRPr>
          </a:p>
        </p:txBody>
      </p:sp>
      <p:sp>
        <p:nvSpPr>
          <p:cNvPr id="43" name="object 43"/>
          <p:cNvSpPr txBox="1"/>
          <p:nvPr/>
        </p:nvSpPr>
        <p:spPr>
          <a:xfrm>
            <a:off x="2778140" y="3430459"/>
            <a:ext cx="2155451" cy="179536"/>
          </a:xfrm>
          <a:prstGeom prst="rect">
            <a:avLst/>
          </a:prstGeom>
        </p:spPr>
        <p:txBody>
          <a:bodyPr vert="horz" wrap="square" lIns="0" tIns="0" rIns="0" bIns="0" rtlCol="0">
            <a:spAutoFit/>
          </a:bodyPr>
          <a:lstStyle/>
          <a:p>
            <a:pPr marL="11206" marR="4483">
              <a:lnSpc>
                <a:spcPts val="732"/>
              </a:lnSpc>
            </a:pPr>
            <a:r>
              <a:rPr sz="706" spc="-13" dirty="0">
                <a:latin typeface="Courier New"/>
                <a:cs typeface="Courier New"/>
              </a:rPr>
              <a:t>P</a:t>
            </a:r>
            <a:r>
              <a:rPr sz="706" spc="146" dirty="0">
                <a:latin typeface="Courier New"/>
                <a:cs typeface="Courier New"/>
              </a:rPr>
              <a:t>I</a:t>
            </a:r>
            <a:r>
              <a:rPr sz="706" spc="-163" dirty="0">
                <a:latin typeface="Courier New"/>
                <a:cs typeface="Courier New"/>
              </a:rPr>
              <a:t> </a:t>
            </a:r>
            <a:r>
              <a:rPr sz="706" spc="146" dirty="0">
                <a:latin typeface="Courier New"/>
                <a:cs typeface="Courier New"/>
              </a:rPr>
              <a:t>:</a:t>
            </a:r>
            <a:r>
              <a:rPr sz="750" spc="-35" dirty="0">
                <a:latin typeface="Courier New"/>
                <a:cs typeface="Courier New"/>
              </a:rPr>
              <a:t>B</a:t>
            </a:r>
            <a:r>
              <a:rPr sz="750" spc="-71" dirty="0">
                <a:latin typeface="Courier New"/>
                <a:cs typeface="Courier New"/>
              </a:rPr>
              <a:t>rent</a:t>
            </a:r>
            <a:r>
              <a:rPr sz="750" spc="-212" dirty="0">
                <a:latin typeface="Courier New"/>
                <a:cs typeface="Courier New"/>
              </a:rPr>
              <a:t> </a:t>
            </a:r>
            <a:r>
              <a:rPr sz="750" spc="-35" dirty="0">
                <a:latin typeface="Courier New"/>
                <a:cs typeface="Courier New"/>
              </a:rPr>
              <a:t>H</a:t>
            </a:r>
            <a:r>
              <a:rPr sz="750" spc="-88" dirty="0">
                <a:latin typeface="Courier New"/>
                <a:cs typeface="Courier New"/>
              </a:rPr>
              <a:t>o</a:t>
            </a:r>
            <a:r>
              <a:rPr sz="750" spc="-75" dirty="0">
                <a:latin typeface="Courier New"/>
                <a:cs typeface="Courier New"/>
              </a:rPr>
              <a:t>lben,</a:t>
            </a:r>
            <a:r>
              <a:rPr sz="750" spc="-207" dirty="0">
                <a:latin typeface="Courier New"/>
                <a:cs typeface="Courier New"/>
              </a:rPr>
              <a:t> </a:t>
            </a:r>
            <a:r>
              <a:rPr sz="750" spc="-35" dirty="0">
                <a:latin typeface="Courier New"/>
                <a:cs typeface="Courier New"/>
                <a:hlinkClick r:id="rId8"/>
              </a:rPr>
              <a:t>b</a:t>
            </a:r>
            <a:r>
              <a:rPr sz="750" spc="-71" dirty="0">
                <a:latin typeface="Courier New"/>
                <a:cs typeface="Courier New"/>
                <a:hlinkClick r:id="rId8"/>
              </a:rPr>
              <a:t>ren</a:t>
            </a:r>
            <a:r>
              <a:rPr sz="750" spc="-146" dirty="0">
                <a:latin typeface="Courier New"/>
                <a:cs typeface="Courier New"/>
                <a:hlinkClick r:id="rId8"/>
              </a:rPr>
              <a:t>t</a:t>
            </a:r>
            <a:r>
              <a:rPr sz="750" spc="-88" dirty="0">
                <a:latin typeface="Courier New"/>
                <a:cs typeface="Courier New"/>
                <a:hlinkClick r:id="rId8"/>
              </a:rPr>
              <a:t>@</a:t>
            </a:r>
            <a:r>
              <a:rPr sz="750" spc="-49" dirty="0">
                <a:latin typeface="Courier New"/>
                <a:cs typeface="Courier New"/>
                <a:hlinkClick r:id="rId8"/>
              </a:rPr>
              <a:t>a</a:t>
            </a:r>
            <a:r>
              <a:rPr sz="750" spc="-132" dirty="0">
                <a:latin typeface="Courier New"/>
                <a:cs typeface="Courier New"/>
                <a:hlinkClick r:id="rId8"/>
              </a:rPr>
              <a:t>e</a:t>
            </a:r>
            <a:r>
              <a:rPr sz="750" spc="-88" dirty="0">
                <a:latin typeface="Courier New"/>
                <a:cs typeface="Courier New"/>
                <a:hlinkClick r:id="rId8"/>
              </a:rPr>
              <a:t>r</a:t>
            </a:r>
            <a:r>
              <a:rPr sz="750" spc="-93" dirty="0">
                <a:latin typeface="Courier New"/>
                <a:cs typeface="Courier New"/>
                <a:hlinkClick r:id="rId8"/>
              </a:rPr>
              <a:t>onet</a:t>
            </a:r>
            <a:r>
              <a:rPr sz="750" spc="-124" dirty="0">
                <a:latin typeface="Courier New"/>
                <a:cs typeface="Courier New"/>
                <a:hlinkClick r:id="rId8"/>
              </a:rPr>
              <a:t>.</a:t>
            </a:r>
            <a:r>
              <a:rPr sz="750" spc="-40" dirty="0">
                <a:latin typeface="Courier New"/>
                <a:cs typeface="Courier New"/>
                <a:hlinkClick r:id="rId8"/>
              </a:rPr>
              <a:t>g</a:t>
            </a:r>
            <a:r>
              <a:rPr sz="750" spc="-141" dirty="0">
                <a:latin typeface="Courier New"/>
                <a:cs typeface="Courier New"/>
                <a:hlinkClick r:id="rId8"/>
              </a:rPr>
              <a:t>s</a:t>
            </a:r>
            <a:r>
              <a:rPr sz="750" spc="-88" dirty="0">
                <a:latin typeface="Courier New"/>
                <a:cs typeface="Courier New"/>
                <a:hlinkClick r:id="rId8"/>
              </a:rPr>
              <a:t>f</a:t>
            </a:r>
            <a:r>
              <a:rPr sz="750" spc="18" dirty="0">
                <a:latin typeface="Courier New"/>
                <a:cs typeface="Courier New"/>
                <a:hlinkClick r:id="rId8"/>
              </a:rPr>
              <a:t>c</a:t>
            </a:r>
            <a:r>
              <a:rPr sz="750" spc="-247" dirty="0">
                <a:latin typeface="Courier New"/>
                <a:cs typeface="Courier New"/>
                <a:hlinkClick r:id="rId8"/>
              </a:rPr>
              <a:t>.</a:t>
            </a:r>
            <a:r>
              <a:rPr sz="750" spc="-35" dirty="0">
                <a:latin typeface="Courier New"/>
                <a:cs typeface="Courier New"/>
              </a:rPr>
              <a:t>n</a:t>
            </a:r>
            <a:r>
              <a:rPr sz="750" spc="-40" dirty="0">
                <a:latin typeface="Courier New"/>
                <a:cs typeface="Courier New"/>
              </a:rPr>
              <a:t>a</a:t>
            </a:r>
            <a:r>
              <a:rPr sz="750" spc="-141" dirty="0">
                <a:latin typeface="Courier New"/>
                <a:cs typeface="Courier New"/>
              </a:rPr>
              <a:t>s</a:t>
            </a:r>
            <a:r>
              <a:rPr sz="750" spc="18" dirty="0">
                <a:latin typeface="Courier New"/>
                <a:cs typeface="Courier New"/>
              </a:rPr>
              <a:t>a</a:t>
            </a:r>
            <a:r>
              <a:rPr sz="750" spc="-194" dirty="0">
                <a:latin typeface="Courier New"/>
                <a:cs typeface="Courier New"/>
              </a:rPr>
              <a:t>.</a:t>
            </a:r>
            <a:r>
              <a:rPr sz="750" spc="-79" dirty="0">
                <a:latin typeface="Courier New"/>
                <a:cs typeface="Courier New"/>
              </a:rPr>
              <a:t>gov </a:t>
            </a:r>
            <a:r>
              <a:rPr sz="750" spc="-62" dirty="0">
                <a:latin typeface="Courier New"/>
                <a:cs typeface="Courier New"/>
              </a:rPr>
              <a:t>Lev</a:t>
            </a:r>
            <a:r>
              <a:rPr sz="750" spc="-119" dirty="0">
                <a:latin typeface="Courier New"/>
                <a:cs typeface="Courier New"/>
              </a:rPr>
              <a:t>e</a:t>
            </a:r>
            <a:r>
              <a:rPr sz="750" spc="66" dirty="0">
                <a:latin typeface="Courier New"/>
                <a:cs typeface="Courier New"/>
              </a:rPr>
              <a:t>l</a:t>
            </a:r>
            <a:r>
              <a:rPr sz="750" spc="-243" dirty="0">
                <a:latin typeface="Courier New"/>
                <a:cs typeface="Courier New"/>
              </a:rPr>
              <a:t> </a:t>
            </a:r>
            <a:r>
              <a:rPr sz="750" spc="13" dirty="0">
                <a:latin typeface="Courier New"/>
                <a:cs typeface="Courier New"/>
              </a:rPr>
              <a:t>2</a:t>
            </a:r>
            <a:r>
              <a:rPr sz="750" spc="-194" dirty="0">
                <a:latin typeface="Courier New"/>
                <a:cs typeface="Courier New"/>
              </a:rPr>
              <a:t>.</a:t>
            </a:r>
            <a:r>
              <a:rPr sz="750" spc="119" dirty="0">
                <a:latin typeface="Courier New"/>
                <a:cs typeface="Courier New"/>
              </a:rPr>
              <a:t>0</a:t>
            </a:r>
            <a:r>
              <a:rPr sz="750" spc="-349" dirty="0">
                <a:latin typeface="Courier New"/>
                <a:cs typeface="Courier New"/>
              </a:rPr>
              <a:t> </a:t>
            </a:r>
            <a:r>
              <a:rPr sz="750" spc="-71" dirty="0">
                <a:latin typeface="Courier New"/>
                <a:cs typeface="Courier New"/>
              </a:rPr>
              <a:t>AOT;</a:t>
            </a:r>
            <a:r>
              <a:rPr sz="750" spc="-159" dirty="0">
                <a:latin typeface="Courier New"/>
                <a:cs typeface="Courier New"/>
              </a:rPr>
              <a:t> </a:t>
            </a:r>
            <a:r>
              <a:rPr sz="750" spc="-35" dirty="0">
                <a:latin typeface="Courier New"/>
                <a:cs typeface="Courier New"/>
              </a:rPr>
              <a:t>D</a:t>
            </a:r>
            <a:r>
              <a:rPr sz="750" spc="-88" dirty="0">
                <a:latin typeface="Courier New"/>
                <a:cs typeface="Courier New"/>
              </a:rPr>
              <a:t>at</a:t>
            </a:r>
            <a:r>
              <a:rPr sz="750" spc="4" dirty="0">
                <a:latin typeface="Courier New"/>
                <a:cs typeface="Courier New"/>
              </a:rPr>
              <a:t>a</a:t>
            </a:r>
            <a:r>
              <a:rPr sz="750" spc="-176" dirty="0">
                <a:latin typeface="Courier New"/>
                <a:cs typeface="Courier New"/>
              </a:rPr>
              <a:t> </a:t>
            </a:r>
            <a:r>
              <a:rPr sz="750" spc="-88" dirty="0">
                <a:latin typeface="Courier New"/>
                <a:cs typeface="Courier New"/>
              </a:rPr>
              <a:t>f</a:t>
            </a:r>
            <a:r>
              <a:rPr sz="750" spc="-168" dirty="0">
                <a:latin typeface="Courier New"/>
                <a:cs typeface="Courier New"/>
              </a:rPr>
              <a:t>rOJn</a:t>
            </a:r>
            <a:r>
              <a:rPr sz="750" spc="-128" dirty="0">
                <a:latin typeface="Courier New"/>
                <a:cs typeface="Courier New"/>
              </a:rPr>
              <a:t> </a:t>
            </a:r>
            <a:r>
              <a:rPr sz="574" spc="-9" dirty="0">
                <a:latin typeface="Arial"/>
                <a:cs typeface="Arial"/>
              </a:rPr>
              <a:t>SEP</a:t>
            </a:r>
            <a:r>
              <a:rPr sz="574" dirty="0">
                <a:latin typeface="Arial"/>
                <a:cs typeface="Arial"/>
              </a:rPr>
              <a:t> </a:t>
            </a:r>
            <a:r>
              <a:rPr sz="574" spc="13" dirty="0">
                <a:latin typeface="Arial"/>
                <a:cs typeface="Arial"/>
              </a:rPr>
              <a:t> </a:t>
            </a:r>
            <a:r>
              <a:rPr sz="750" spc="-88" dirty="0">
                <a:latin typeface="Courier New"/>
                <a:cs typeface="Courier New"/>
              </a:rPr>
              <a:t>200</a:t>
            </a:r>
            <a:r>
              <a:rPr sz="750" spc="4" dirty="0">
                <a:latin typeface="Courier New"/>
                <a:cs typeface="Courier New"/>
              </a:rPr>
              <a:t>3</a:t>
            </a:r>
            <a:endParaRPr sz="750">
              <a:latin typeface="Courier New"/>
              <a:cs typeface="Courier New"/>
            </a:endParaRPr>
          </a:p>
        </p:txBody>
      </p:sp>
      <p:sp>
        <p:nvSpPr>
          <p:cNvPr id="44" name="object 44"/>
          <p:cNvSpPr txBox="1"/>
          <p:nvPr/>
        </p:nvSpPr>
        <p:spPr>
          <a:xfrm>
            <a:off x="3247685" y="3688378"/>
            <a:ext cx="865094" cy="115416"/>
          </a:xfrm>
          <a:prstGeom prst="rect">
            <a:avLst/>
          </a:prstGeom>
        </p:spPr>
        <p:txBody>
          <a:bodyPr vert="horz" wrap="square" lIns="0" tIns="0" rIns="0" bIns="0" rtlCol="0">
            <a:spAutoFit/>
          </a:bodyPr>
          <a:lstStyle/>
          <a:p>
            <a:pPr marL="11206"/>
            <a:r>
              <a:rPr sz="1125" spc="-106" baseline="3267" dirty="0">
                <a:solidFill>
                  <a:srgbClr val="FF2600"/>
                </a:solidFill>
                <a:latin typeface="Courier New"/>
                <a:cs typeface="Courier New"/>
              </a:rPr>
              <a:t>OT_</a:t>
            </a:r>
            <a:r>
              <a:rPr sz="1125" spc="-218" baseline="3267" dirty="0">
                <a:solidFill>
                  <a:srgbClr val="FF2600"/>
                </a:solidFill>
                <a:latin typeface="Courier New"/>
                <a:cs typeface="Courier New"/>
              </a:rPr>
              <a:t>1</a:t>
            </a:r>
            <a:r>
              <a:rPr sz="1125" spc="-132" baseline="3267" dirty="0">
                <a:solidFill>
                  <a:srgbClr val="FF2600"/>
                </a:solidFill>
                <a:latin typeface="Courier New"/>
                <a:cs typeface="Courier New"/>
              </a:rPr>
              <a:t>02</a:t>
            </a:r>
            <a:r>
              <a:rPr sz="1125" spc="178" baseline="3267" dirty="0">
                <a:solidFill>
                  <a:srgbClr val="FF2600"/>
                </a:solidFill>
                <a:latin typeface="Courier New"/>
                <a:cs typeface="Courier New"/>
              </a:rPr>
              <a:t>0</a:t>
            </a:r>
            <a:r>
              <a:rPr sz="1125" spc="258" baseline="3267" dirty="0">
                <a:solidFill>
                  <a:srgbClr val="FF2600"/>
                </a:solidFill>
                <a:latin typeface="Courier New"/>
                <a:cs typeface="Courier New"/>
              </a:rPr>
              <a:t> </a:t>
            </a:r>
            <a:r>
              <a:rPr sz="750" spc="221" dirty="0">
                <a:solidFill>
                  <a:srgbClr val="FF2600"/>
                </a:solidFill>
                <a:latin typeface="Courier New"/>
                <a:cs typeface="Courier New"/>
              </a:rPr>
              <a:t>:</a:t>
            </a:r>
            <a:r>
              <a:rPr sz="750" spc="-71" dirty="0">
                <a:solidFill>
                  <a:srgbClr val="FF2600"/>
                </a:solidFill>
                <a:latin typeface="Courier New"/>
                <a:cs typeface="Courier New"/>
              </a:rPr>
              <a:t>&lt;</a:t>
            </a:r>
            <a:r>
              <a:rPr sz="750" spc="-57" dirty="0">
                <a:solidFill>
                  <a:srgbClr val="FF2600"/>
                </a:solidFill>
                <a:latin typeface="Courier New"/>
                <a:cs typeface="Courier New"/>
              </a:rPr>
              <a:t>0</a:t>
            </a:r>
            <a:r>
              <a:rPr sz="750" spc="-141" dirty="0">
                <a:solidFill>
                  <a:srgbClr val="FF2600"/>
                </a:solidFill>
                <a:latin typeface="Courier New"/>
                <a:cs typeface="Courier New"/>
              </a:rPr>
              <a:t>.1</a:t>
            </a:r>
            <a:r>
              <a:rPr sz="750" spc="-35" dirty="0">
                <a:solidFill>
                  <a:srgbClr val="FF2600"/>
                </a:solidFill>
                <a:latin typeface="Courier New"/>
                <a:cs typeface="Courier New"/>
              </a:rPr>
              <a:t>3</a:t>
            </a:r>
            <a:r>
              <a:rPr sz="750" spc="-79" dirty="0">
                <a:solidFill>
                  <a:srgbClr val="FF2600"/>
                </a:solidFill>
                <a:latin typeface="Courier New"/>
                <a:cs typeface="Courier New"/>
              </a:rPr>
              <a:t>2&gt;</a:t>
            </a:r>
            <a:endParaRPr sz="750">
              <a:latin typeface="Courier New"/>
              <a:cs typeface="Courier New"/>
            </a:endParaRPr>
          </a:p>
        </p:txBody>
      </p:sp>
      <p:sp>
        <p:nvSpPr>
          <p:cNvPr id="45" name="object 45"/>
          <p:cNvSpPr txBox="1"/>
          <p:nvPr/>
        </p:nvSpPr>
        <p:spPr>
          <a:xfrm>
            <a:off x="3247685" y="3780964"/>
            <a:ext cx="823632" cy="115416"/>
          </a:xfrm>
          <a:prstGeom prst="rect">
            <a:avLst/>
          </a:prstGeom>
        </p:spPr>
        <p:txBody>
          <a:bodyPr vert="horz" wrap="square" lIns="0" tIns="0" rIns="0" bIns="0" rtlCol="0">
            <a:spAutoFit/>
          </a:bodyPr>
          <a:lstStyle/>
          <a:p>
            <a:pPr marL="11206">
              <a:tabLst>
                <a:tab pos="480198" algn="l"/>
              </a:tabLst>
            </a:pPr>
            <a:r>
              <a:rPr sz="1125" spc="-106" baseline="3267" dirty="0">
                <a:solidFill>
                  <a:srgbClr val="0142CC"/>
                </a:solidFill>
                <a:latin typeface="Courier New"/>
                <a:cs typeface="Courier New"/>
              </a:rPr>
              <a:t>OT_</a:t>
            </a:r>
            <a:r>
              <a:rPr sz="1125" spc="-139" baseline="3267" dirty="0">
                <a:solidFill>
                  <a:srgbClr val="0142CC"/>
                </a:solidFill>
                <a:latin typeface="Courier New"/>
                <a:cs typeface="Courier New"/>
              </a:rPr>
              <a:t>8</a:t>
            </a:r>
            <a:r>
              <a:rPr sz="1125" spc="-212" baseline="3267" dirty="0">
                <a:solidFill>
                  <a:srgbClr val="0142CC"/>
                </a:solidFill>
                <a:latin typeface="Courier New"/>
                <a:cs typeface="Courier New"/>
              </a:rPr>
              <a:t>7</a:t>
            </a:r>
            <a:r>
              <a:rPr sz="1125" spc="178" baseline="3267" dirty="0">
                <a:solidFill>
                  <a:srgbClr val="0142CC"/>
                </a:solidFill>
                <a:latin typeface="Courier New"/>
                <a:cs typeface="Courier New"/>
              </a:rPr>
              <a:t>0</a:t>
            </a:r>
            <a:r>
              <a:rPr sz="1125" baseline="3267" dirty="0">
                <a:solidFill>
                  <a:srgbClr val="0142CC"/>
                </a:solidFill>
                <a:latin typeface="Courier New"/>
                <a:cs typeface="Courier New"/>
              </a:rPr>
              <a:t>	</a:t>
            </a:r>
            <a:r>
              <a:rPr sz="750" spc="-71" dirty="0">
                <a:solidFill>
                  <a:srgbClr val="0142CC"/>
                </a:solidFill>
                <a:latin typeface="Courier New"/>
                <a:cs typeface="Courier New"/>
              </a:rPr>
              <a:t>&lt;</a:t>
            </a:r>
            <a:r>
              <a:rPr sz="750" spc="-57" dirty="0">
                <a:solidFill>
                  <a:srgbClr val="0142CC"/>
                </a:solidFill>
                <a:latin typeface="Courier New"/>
                <a:cs typeface="Courier New"/>
              </a:rPr>
              <a:t>0</a:t>
            </a:r>
            <a:r>
              <a:rPr sz="750" spc="-141" dirty="0">
                <a:solidFill>
                  <a:srgbClr val="0142CC"/>
                </a:solidFill>
                <a:latin typeface="Courier New"/>
                <a:cs typeface="Courier New"/>
              </a:rPr>
              <a:t>.1</a:t>
            </a:r>
            <a:r>
              <a:rPr sz="750" spc="-88" dirty="0">
                <a:solidFill>
                  <a:srgbClr val="0142CC"/>
                </a:solidFill>
                <a:latin typeface="Courier New"/>
                <a:cs typeface="Courier New"/>
              </a:rPr>
              <a:t>3</a:t>
            </a:r>
            <a:r>
              <a:rPr sz="750" spc="-35" dirty="0">
                <a:solidFill>
                  <a:srgbClr val="0142CC"/>
                </a:solidFill>
                <a:latin typeface="Courier New"/>
                <a:cs typeface="Courier New"/>
              </a:rPr>
              <a:t>9&gt;</a:t>
            </a:r>
            <a:endParaRPr sz="750">
              <a:latin typeface="Courier New"/>
              <a:cs typeface="Courier New"/>
            </a:endParaRPr>
          </a:p>
        </p:txBody>
      </p:sp>
      <p:sp>
        <p:nvSpPr>
          <p:cNvPr id="46" name="object 46"/>
          <p:cNvSpPr txBox="1"/>
          <p:nvPr/>
        </p:nvSpPr>
        <p:spPr>
          <a:xfrm>
            <a:off x="3717230" y="3880165"/>
            <a:ext cx="351304" cy="205184"/>
          </a:xfrm>
          <a:prstGeom prst="rect">
            <a:avLst/>
          </a:prstGeom>
        </p:spPr>
        <p:txBody>
          <a:bodyPr vert="horz" wrap="square" lIns="0" tIns="0" rIns="0" bIns="0" rtlCol="0">
            <a:spAutoFit/>
          </a:bodyPr>
          <a:lstStyle/>
          <a:p>
            <a:pPr marL="11206">
              <a:lnSpc>
                <a:spcPts val="816"/>
              </a:lnSpc>
            </a:pPr>
            <a:r>
              <a:rPr sz="750" spc="-71" dirty="0">
                <a:solidFill>
                  <a:srgbClr val="934D00"/>
                </a:solidFill>
                <a:latin typeface="Courier New"/>
                <a:cs typeface="Courier New"/>
              </a:rPr>
              <a:t>&lt;</a:t>
            </a:r>
            <a:r>
              <a:rPr sz="750" spc="-57" dirty="0">
                <a:solidFill>
                  <a:srgbClr val="934D00"/>
                </a:solidFill>
                <a:latin typeface="Courier New"/>
                <a:cs typeface="Courier New"/>
              </a:rPr>
              <a:t>0</a:t>
            </a:r>
            <a:r>
              <a:rPr sz="750" spc="-141" dirty="0">
                <a:solidFill>
                  <a:srgbClr val="934D00"/>
                </a:solidFill>
                <a:latin typeface="Courier New"/>
                <a:cs typeface="Courier New"/>
              </a:rPr>
              <a:t>.1</a:t>
            </a:r>
            <a:r>
              <a:rPr sz="750" spc="-88" dirty="0">
                <a:solidFill>
                  <a:srgbClr val="934D00"/>
                </a:solidFill>
                <a:latin typeface="Courier New"/>
                <a:cs typeface="Courier New"/>
              </a:rPr>
              <a:t>5</a:t>
            </a:r>
            <a:r>
              <a:rPr sz="750" spc="-44" dirty="0">
                <a:solidFill>
                  <a:srgbClr val="934D00"/>
                </a:solidFill>
                <a:latin typeface="Courier New"/>
                <a:cs typeface="Courier New"/>
              </a:rPr>
              <a:t>8&gt;</a:t>
            </a:r>
            <a:endParaRPr sz="750">
              <a:latin typeface="Courier New"/>
              <a:cs typeface="Courier New"/>
            </a:endParaRPr>
          </a:p>
          <a:p>
            <a:pPr marL="11206">
              <a:lnSpc>
                <a:spcPts val="816"/>
              </a:lnSpc>
            </a:pPr>
            <a:r>
              <a:rPr sz="750" spc="-71" dirty="0">
                <a:solidFill>
                  <a:srgbClr val="008900"/>
                </a:solidFill>
                <a:latin typeface="Courier New"/>
                <a:cs typeface="Courier New"/>
              </a:rPr>
              <a:t>&lt;</a:t>
            </a:r>
            <a:r>
              <a:rPr sz="750" spc="-57" dirty="0">
                <a:solidFill>
                  <a:srgbClr val="008900"/>
                </a:solidFill>
                <a:latin typeface="Courier New"/>
                <a:cs typeface="Courier New"/>
              </a:rPr>
              <a:t>0</a:t>
            </a:r>
            <a:r>
              <a:rPr sz="750" spc="-141" dirty="0">
                <a:solidFill>
                  <a:srgbClr val="008900"/>
                </a:solidFill>
                <a:latin typeface="Courier New"/>
                <a:cs typeface="Courier New"/>
              </a:rPr>
              <a:t>.1</a:t>
            </a:r>
            <a:r>
              <a:rPr sz="750" spc="-40" dirty="0">
                <a:solidFill>
                  <a:srgbClr val="008900"/>
                </a:solidFill>
                <a:latin typeface="Courier New"/>
                <a:cs typeface="Courier New"/>
              </a:rPr>
              <a:t>9</a:t>
            </a:r>
            <a:r>
              <a:rPr sz="750" spc="-88" dirty="0">
                <a:solidFill>
                  <a:srgbClr val="008900"/>
                </a:solidFill>
                <a:latin typeface="Courier New"/>
                <a:cs typeface="Courier New"/>
              </a:rPr>
              <a:t>7</a:t>
            </a:r>
            <a:r>
              <a:rPr sz="750" spc="-71" dirty="0">
                <a:solidFill>
                  <a:srgbClr val="008900"/>
                </a:solidFill>
                <a:latin typeface="Courier New"/>
                <a:cs typeface="Courier New"/>
              </a:rPr>
              <a:t>&gt;</a:t>
            </a:r>
            <a:endParaRPr sz="750">
              <a:latin typeface="Courier New"/>
              <a:cs typeface="Courier New"/>
            </a:endParaRPr>
          </a:p>
        </p:txBody>
      </p:sp>
      <p:sp>
        <p:nvSpPr>
          <p:cNvPr id="47" name="object 47"/>
          <p:cNvSpPr txBox="1"/>
          <p:nvPr/>
        </p:nvSpPr>
        <p:spPr>
          <a:xfrm>
            <a:off x="3717230" y="4065337"/>
            <a:ext cx="349063" cy="115416"/>
          </a:xfrm>
          <a:prstGeom prst="rect">
            <a:avLst/>
          </a:prstGeom>
        </p:spPr>
        <p:txBody>
          <a:bodyPr vert="horz" wrap="square" lIns="0" tIns="0" rIns="0" bIns="0" rtlCol="0">
            <a:spAutoFit/>
          </a:bodyPr>
          <a:lstStyle/>
          <a:p>
            <a:pPr marL="11206"/>
            <a:r>
              <a:rPr sz="750" spc="-71" dirty="0">
                <a:latin typeface="Courier New"/>
                <a:cs typeface="Courier New"/>
              </a:rPr>
              <a:t>&lt;</a:t>
            </a:r>
            <a:r>
              <a:rPr sz="750" spc="-57" dirty="0">
                <a:latin typeface="Courier New"/>
                <a:cs typeface="Courier New"/>
              </a:rPr>
              <a:t>0</a:t>
            </a:r>
            <a:r>
              <a:rPr sz="750" spc="-194" dirty="0">
                <a:latin typeface="Courier New"/>
                <a:cs typeface="Courier New"/>
              </a:rPr>
              <a:t>.</a:t>
            </a:r>
            <a:r>
              <a:rPr sz="750" spc="-35" dirty="0">
                <a:latin typeface="Courier New"/>
                <a:cs typeface="Courier New"/>
              </a:rPr>
              <a:t>2</a:t>
            </a:r>
            <a:r>
              <a:rPr sz="750" spc="-141" dirty="0">
                <a:latin typeface="Courier New"/>
                <a:cs typeface="Courier New"/>
              </a:rPr>
              <a:t>1</a:t>
            </a:r>
            <a:r>
              <a:rPr sz="750" spc="-40" dirty="0">
                <a:latin typeface="Courier New"/>
                <a:cs typeface="Courier New"/>
              </a:rPr>
              <a:t>4</a:t>
            </a:r>
            <a:r>
              <a:rPr sz="750" spc="-71" dirty="0">
                <a:latin typeface="Courier New"/>
                <a:cs typeface="Courier New"/>
              </a:rPr>
              <a:t>&gt;</a:t>
            </a:r>
            <a:endParaRPr sz="750">
              <a:latin typeface="Courier New"/>
              <a:cs typeface="Courier New"/>
            </a:endParaRPr>
          </a:p>
        </p:txBody>
      </p:sp>
      <p:sp>
        <p:nvSpPr>
          <p:cNvPr id="48" name="object 48"/>
          <p:cNvSpPr txBox="1"/>
          <p:nvPr/>
        </p:nvSpPr>
        <p:spPr>
          <a:xfrm>
            <a:off x="3247686" y="4151310"/>
            <a:ext cx="818590" cy="115416"/>
          </a:xfrm>
          <a:prstGeom prst="rect">
            <a:avLst/>
          </a:prstGeom>
        </p:spPr>
        <p:txBody>
          <a:bodyPr vert="horz" wrap="square" lIns="0" tIns="0" rIns="0" bIns="0" rtlCol="0">
            <a:spAutoFit/>
          </a:bodyPr>
          <a:lstStyle/>
          <a:p>
            <a:pPr marL="11206">
              <a:tabLst>
                <a:tab pos="480198" algn="l"/>
              </a:tabLst>
            </a:pPr>
            <a:r>
              <a:rPr sz="1125" spc="-86" baseline="3267" dirty="0">
                <a:solidFill>
                  <a:srgbClr val="466D9A"/>
                </a:solidFill>
                <a:latin typeface="Courier New"/>
                <a:cs typeface="Courier New"/>
              </a:rPr>
              <a:t>O</a:t>
            </a:r>
            <a:r>
              <a:rPr sz="1125" spc="-265" baseline="3267" dirty="0">
                <a:solidFill>
                  <a:srgbClr val="466D9A"/>
                </a:solidFill>
                <a:latin typeface="Courier New"/>
                <a:cs typeface="Courier New"/>
              </a:rPr>
              <a:t>T</a:t>
            </a:r>
            <a:r>
              <a:rPr sz="1125" spc="-53" baseline="3267" dirty="0">
                <a:solidFill>
                  <a:srgbClr val="466D9A"/>
                </a:solidFill>
                <a:latin typeface="Courier New"/>
                <a:cs typeface="Courier New"/>
              </a:rPr>
              <a:t>_</a:t>
            </a:r>
            <a:r>
              <a:rPr sz="1125" spc="-59" baseline="3267" dirty="0">
                <a:solidFill>
                  <a:srgbClr val="466D9A"/>
                </a:solidFill>
                <a:latin typeface="Courier New"/>
                <a:cs typeface="Courier New"/>
              </a:rPr>
              <a:t>3</a:t>
            </a:r>
            <a:r>
              <a:rPr sz="1125" spc="-212" baseline="3267" dirty="0">
                <a:solidFill>
                  <a:srgbClr val="466D9A"/>
                </a:solidFill>
                <a:latin typeface="Courier New"/>
                <a:cs typeface="Courier New"/>
              </a:rPr>
              <a:t>8</a:t>
            </a:r>
            <a:r>
              <a:rPr sz="1125" spc="178" baseline="3267" dirty="0">
                <a:solidFill>
                  <a:srgbClr val="466D9A"/>
                </a:solidFill>
                <a:latin typeface="Courier New"/>
                <a:cs typeface="Courier New"/>
              </a:rPr>
              <a:t>0</a:t>
            </a:r>
            <a:r>
              <a:rPr sz="1125" baseline="3267" dirty="0">
                <a:solidFill>
                  <a:srgbClr val="466D9A"/>
                </a:solidFill>
                <a:latin typeface="Courier New"/>
                <a:cs typeface="Courier New"/>
              </a:rPr>
              <a:t>	</a:t>
            </a:r>
            <a:r>
              <a:rPr sz="750" spc="-71" dirty="0">
                <a:solidFill>
                  <a:srgbClr val="466D9A"/>
                </a:solidFill>
                <a:latin typeface="Courier New"/>
                <a:cs typeface="Courier New"/>
              </a:rPr>
              <a:t>&lt;0</a:t>
            </a:r>
            <a:r>
              <a:rPr sz="750" spc="-383" dirty="0">
                <a:solidFill>
                  <a:srgbClr val="466D9A"/>
                </a:solidFill>
                <a:latin typeface="Courier New"/>
                <a:cs typeface="Courier New"/>
              </a:rPr>
              <a:t> </a:t>
            </a:r>
            <a:r>
              <a:rPr sz="750" spc="-247" dirty="0">
                <a:solidFill>
                  <a:srgbClr val="466D9A"/>
                </a:solidFill>
                <a:latin typeface="Courier New"/>
                <a:cs typeface="Courier New"/>
              </a:rPr>
              <a:t>.</a:t>
            </a:r>
            <a:r>
              <a:rPr sz="750" spc="-88" dirty="0">
                <a:solidFill>
                  <a:srgbClr val="466D9A"/>
                </a:solidFill>
                <a:latin typeface="Courier New"/>
                <a:cs typeface="Courier New"/>
              </a:rPr>
              <a:t>24</a:t>
            </a:r>
            <a:r>
              <a:rPr sz="750" spc="-53" dirty="0">
                <a:solidFill>
                  <a:srgbClr val="466D9A"/>
                </a:solidFill>
                <a:latin typeface="Courier New"/>
                <a:cs typeface="Courier New"/>
              </a:rPr>
              <a:t>2&gt;</a:t>
            </a:r>
            <a:endParaRPr sz="750">
              <a:latin typeface="Courier New"/>
              <a:cs typeface="Courier New"/>
            </a:endParaRPr>
          </a:p>
        </p:txBody>
      </p:sp>
      <p:sp>
        <p:nvSpPr>
          <p:cNvPr id="49" name="object 49"/>
          <p:cNvSpPr txBox="1"/>
          <p:nvPr/>
        </p:nvSpPr>
        <p:spPr>
          <a:xfrm>
            <a:off x="3717230" y="4250510"/>
            <a:ext cx="349063" cy="115416"/>
          </a:xfrm>
          <a:prstGeom prst="rect">
            <a:avLst/>
          </a:prstGeom>
        </p:spPr>
        <p:txBody>
          <a:bodyPr vert="horz" wrap="square" lIns="0" tIns="0" rIns="0" bIns="0" rtlCol="0">
            <a:spAutoFit/>
          </a:bodyPr>
          <a:lstStyle/>
          <a:p>
            <a:pPr marL="11206"/>
            <a:r>
              <a:rPr sz="750" spc="-71" dirty="0">
                <a:solidFill>
                  <a:srgbClr val="0356FF"/>
                </a:solidFill>
                <a:latin typeface="Courier New"/>
                <a:cs typeface="Courier New"/>
              </a:rPr>
              <a:t>&lt;</a:t>
            </a:r>
            <a:r>
              <a:rPr sz="750" spc="-57" dirty="0">
                <a:solidFill>
                  <a:srgbClr val="0356FF"/>
                </a:solidFill>
                <a:latin typeface="Courier New"/>
                <a:cs typeface="Courier New"/>
              </a:rPr>
              <a:t>0</a:t>
            </a:r>
            <a:r>
              <a:rPr sz="750" spc="-194" dirty="0">
                <a:solidFill>
                  <a:srgbClr val="0356FF"/>
                </a:solidFill>
                <a:latin typeface="Courier New"/>
                <a:cs typeface="Courier New"/>
              </a:rPr>
              <a:t>.</a:t>
            </a:r>
            <a:r>
              <a:rPr sz="750" spc="-35" dirty="0">
                <a:solidFill>
                  <a:srgbClr val="0356FF"/>
                </a:solidFill>
                <a:latin typeface="Courier New"/>
                <a:cs typeface="Courier New"/>
              </a:rPr>
              <a:t>2</a:t>
            </a:r>
            <a:r>
              <a:rPr sz="750" spc="-141" dirty="0">
                <a:solidFill>
                  <a:srgbClr val="0356FF"/>
                </a:solidFill>
                <a:latin typeface="Courier New"/>
                <a:cs typeface="Courier New"/>
              </a:rPr>
              <a:t>7</a:t>
            </a:r>
            <a:r>
              <a:rPr sz="750" spc="-40" dirty="0">
                <a:solidFill>
                  <a:srgbClr val="0356FF"/>
                </a:solidFill>
                <a:latin typeface="Courier New"/>
                <a:cs typeface="Courier New"/>
              </a:rPr>
              <a:t>6</a:t>
            </a:r>
            <a:r>
              <a:rPr sz="750" spc="-71" dirty="0">
                <a:solidFill>
                  <a:srgbClr val="0356FF"/>
                </a:solidFill>
                <a:latin typeface="Courier New"/>
                <a:cs typeface="Courier New"/>
              </a:rPr>
              <a:t>&gt;</a:t>
            </a:r>
            <a:endParaRPr sz="750">
              <a:latin typeface="Courier New"/>
              <a:cs typeface="Courier New"/>
            </a:endParaRPr>
          </a:p>
        </p:txBody>
      </p:sp>
      <p:sp>
        <p:nvSpPr>
          <p:cNvPr id="50" name="object 50"/>
          <p:cNvSpPr txBox="1"/>
          <p:nvPr/>
        </p:nvSpPr>
        <p:spPr>
          <a:xfrm>
            <a:off x="3247686" y="3873551"/>
            <a:ext cx="326651" cy="179536"/>
          </a:xfrm>
          <a:prstGeom prst="rect">
            <a:avLst/>
          </a:prstGeom>
        </p:spPr>
        <p:txBody>
          <a:bodyPr vert="horz" wrap="square" lIns="0" tIns="0" rIns="0" bIns="0" rtlCol="0">
            <a:spAutoFit/>
          </a:bodyPr>
          <a:lstStyle/>
          <a:p>
            <a:pPr marL="11206" marR="4483">
              <a:lnSpc>
                <a:spcPts val="732"/>
              </a:lnSpc>
            </a:pPr>
            <a:r>
              <a:rPr sz="750" spc="-57" dirty="0">
                <a:solidFill>
                  <a:srgbClr val="934D00"/>
                </a:solidFill>
                <a:latin typeface="Courier New"/>
                <a:cs typeface="Courier New"/>
              </a:rPr>
              <a:t>O</a:t>
            </a:r>
            <a:r>
              <a:rPr sz="750" spc="-176" dirty="0">
                <a:solidFill>
                  <a:srgbClr val="934D00"/>
                </a:solidFill>
                <a:latin typeface="Courier New"/>
                <a:cs typeface="Courier New"/>
              </a:rPr>
              <a:t>T</a:t>
            </a:r>
            <a:r>
              <a:rPr sz="750" spc="-40" dirty="0">
                <a:solidFill>
                  <a:srgbClr val="934D00"/>
                </a:solidFill>
                <a:latin typeface="Courier New"/>
                <a:cs typeface="Courier New"/>
              </a:rPr>
              <a:t>_</a:t>
            </a:r>
            <a:r>
              <a:rPr sz="750" spc="-88" dirty="0">
                <a:solidFill>
                  <a:srgbClr val="934D00"/>
                </a:solidFill>
                <a:latin typeface="Courier New"/>
                <a:cs typeface="Courier New"/>
              </a:rPr>
              <a:t>67</a:t>
            </a:r>
            <a:r>
              <a:rPr sz="750" spc="119" dirty="0">
                <a:solidFill>
                  <a:srgbClr val="934D00"/>
                </a:solidFill>
                <a:latin typeface="Courier New"/>
                <a:cs typeface="Courier New"/>
              </a:rPr>
              <a:t>0 </a:t>
            </a:r>
            <a:r>
              <a:rPr sz="750" spc="-57" dirty="0">
                <a:solidFill>
                  <a:srgbClr val="008900"/>
                </a:solidFill>
                <a:latin typeface="Courier New"/>
                <a:cs typeface="Courier New"/>
              </a:rPr>
              <a:t>O</a:t>
            </a:r>
            <a:r>
              <a:rPr sz="750" spc="-176" dirty="0">
                <a:solidFill>
                  <a:srgbClr val="008900"/>
                </a:solidFill>
                <a:latin typeface="Courier New"/>
                <a:cs typeface="Courier New"/>
              </a:rPr>
              <a:t>T</a:t>
            </a:r>
            <a:r>
              <a:rPr sz="750" spc="-35" dirty="0">
                <a:solidFill>
                  <a:srgbClr val="008900"/>
                </a:solidFill>
                <a:latin typeface="Courier New"/>
                <a:cs typeface="Courier New"/>
              </a:rPr>
              <a:t>_</a:t>
            </a:r>
            <a:r>
              <a:rPr sz="750" spc="-93" dirty="0">
                <a:solidFill>
                  <a:srgbClr val="008900"/>
                </a:solidFill>
                <a:latin typeface="Courier New"/>
                <a:cs typeface="Courier New"/>
              </a:rPr>
              <a:t>5</a:t>
            </a:r>
            <a:r>
              <a:rPr sz="750" spc="-40" dirty="0">
                <a:solidFill>
                  <a:srgbClr val="008900"/>
                </a:solidFill>
                <a:latin typeface="Courier New"/>
                <a:cs typeface="Courier New"/>
              </a:rPr>
              <a:t>0</a:t>
            </a:r>
            <a:r>
              <a:rPr sz="750" spc="40" dirty="0">
                <a:solidFill>
                  <a:srgbClr val="008900"/>
                </a:solidFill>
                <a:latin typeface="Courier New"/>
                <a:cs typeface="Courier New"/>
              </a:rPr>
              <a:t>0</a:t>
            </a:r>
            <a:endParaRPr sz="750">
              <a:latin typeface="Courier New"/>
              <a:cs typeface="Courier New"/>
            </a:endParaRPr>
          </a:p>
        </p:txBody>
      </p:sp>
      <p:sp>
        <p:nvSpPr>
          <p:cNvPr id="51" name="object 51"/>
          <p:cNvSpPr txBox="1"/>
          <p:nvPr/>
        </p:nvSpPr>
        <p:spPr>
          <a:xfrm>
            <a:off x="3247686" y="4058724"/>
            <a:ext cx="326651" cy="115416"/>
          </a:xfrm>
          <a:prstGeom prst="rect">
            <a:avLst/>
          </a:prstGeom>
        </p:spPr>
        <p:txBody>
          <a:bodyPr vert="horz" wrap="square" lIns="0" tIns="0" rIns="0" bIns="0" rtlCol="0">
            <a:spAutoFit/>
          </a:bodyPr>
          <a:lstStyle/>
          <a:p>
            <a:pPr marL="11206"/>
            <a:r>
              <a:rPr sz="750" spc="-57" dirty="0">
                <a:latin typeface="Courier New"/>
                <a:cs typeface="Courier New"/>
              </a:rPr>
              <a:t>O</a:t>
            </a:r>
            <a:r>
              <a:rPr sz="750" spc="-176" dirty="0">
                <a:latin typeface="Courier New"/>
                <a:cs typeface="Courier New"/>
              </a:rPr>
              <a:t>T</a:t>
            </a:r>
            <a:r>
              <a:rPr sz="750" spc="-31" dirty="0">
                <a:latin typeface="Courier New"/>
                <a:cs typeface="Courier New"/>
              </a:rPr>
              <a:t>_</a:t>
            </a:r>
            <a:r>
              <a:rPr sz="750" spc="-97" dirty="0">
                <a:latin typeface="Courier New"/>
                <a:cs typeface="Courier New"/>
              </a:rPr>
              <a:t>4</a:t>
            </a:r>
            <a:r>
              <a:rPr sz="750" spc="-88" dirty="0">
                <a:latin typeface="Courier New"/>
                <a:cs typeface="Courier New"/>
              </a:rPr>
              <a:t>4</a:t>
            </a:r>
            <a:r>
              <a:rPr sz="750" spc="119" dirty="0">
                <a:latin typeface="Courier New"/>
                <a:cs typeface="Courier New"/>
              </a:rPr>
              <a:t>0</a:t>
            </a:r>
            <a:endParaRPr sz="750">
              <a:latin typeface="Courier New"/>
              <a:cs typeface="Courier New"/>
            </a:endParaRPr>
          </a:p>
        </p:txBody>
      </p:sp>
      <p:sp>
        <p:nvSpPr>
          <p:cNvPr id="52" name="object 52"/>
          <p:cNvSpPr txBox="1"/>
          <p:nvPr/>
        </p:nvSpPr>
        <p:spPr>
          <a:xfrm>
            <a:off x="3247686" y="4243896"/>
            <a:ext cx="326651" cy="115416"/>
          </a:xfrm>
          <a:prstGeom prst="rect">
            <a:avLst/>
          </a:prstGeom>
        </p:spPr>
        <p:txBody>
          <a:bodyPr vert="horz" wrap="square" lIns="0" tIns="0" rIns="0" bIns="0" rtlCol="0">
            <a:spAutoFit/>
          </a:bodyPr>
          <a:lstStyle/>
          <a:p>
            <a:pPr marL="11206"/>
            <a:r>
              <a:rPr sz="750" spc="-57" dirty="0">
                <a:solidFill>
                  <a:srgbClr val="0356FF"/>
                </a:solidFill>
                <a:latin typeface="Courier New"/>
                <a:cs typeface="Courier New"/>
              </a:rPr>
              <a:t>O</a:t>
            </a:r>
            <a:r>
              <a:rPr sz="750" spc="-176" dirty="0">
                <a:solidFill>
                  <a:srgbClr val="0356FF"/>
                </a:solidFill>
                <a:latin typeface="Courier New"/>
                <a:cs typeface="Courier New"/>
              </a:rPr>
              <a:t>T</a:t>
            </a:r>
            <a:r>
              <a:rPr sz="750" spc="-35" dirty="0">
                <a:solidFill>
                  <a:srgbClr val="0356FF"/>
                </a:solidFill>
                <a:latin typeface="Courier New"/>
                <a:cs typeface="Courier New"/>
              </a:rPr>
              <a:t>_</a:t>
            </a:r>
            <a:r>
              <a:rPr sz="750" spc="-93" dirty="0">
                <a:solidFill>
                  <a:srgbClr val="0356FF"/>
                </a:solidFill>
                <a:latin typeface="Courier New"/>
                <a:cs typeface="Courier New"/>
              </a:rPr>
              <a:t>3</a:t>
            </a:r>
            <a:r>
              <a:rPr sz="750" spc="-88" dirty="0">
                <a:solidFill>
                  <a:srgbClr val="0356FF"/>
                </a:solidFill>
                <a:latin typeface="Courier New"/>
                <a:cs typeface="Courier New"/>
              </a:rPr>
              <a:t>4</a:t>
            </a:r>
            <a:r>
              <a:rPr sz="750" spc="119" dirty="0">
                <a:solidFill>
                  <a:srgbClr val="0356FF"/>
                </a:solidFill>
                <a:latin typeface="Courier New"/>
                <a:cs typeface="Courier New"/>
              </a:rPr>
              <a:t>0</a:t>
            </a:r>
            <a:endParaRPr sz="750">
              <a:latin typeface="Courier New"/>
              <a:cs typeface="Courier New"/>
            </a:endParaRPr>
          </a:p>
        </p:txBody>
      </p:sp>
      <p:sp>
        <p:nvSpPr>
          <p:cNvPr id="53" name="object 53"/>
          <p:cNvSpPr txBox="1"/>
          <p:nvPr/>
        </p:nvSpPr>
        <p:spPr>
          <a:xfrm>
            <a:off x="5225064" y="3887655"/>
            <a:ext cx="93009" cy="203774"/>
          </a:xfrm>
          <a:prstGeom prst="rect">
            <a:avLst/>
          </a:prstGeom>
        </p:spPr>
        <p:txBody>
          <a:bodyPr vert="horz" wrap="square" lIns="0" tIns="0" rIns="0" bIns="0" rtlCol="0">
            <a:spAutoFit/>
          </a:bodyPr>
          <a:lstStyle/>
          <a:p>
            <a:pPr marL="11206"/>
            <a:r>
              <a:rPr sz="1324" spc="-331" dirty="0">
                <a:latin typeface="Times New Roman"/>
                <a:cs typeface="Times New Roman"/>
              </a:rPr>
              <a:t>.</a:t>
            </a:r>
            <a:r>
              <a:rPr sz="1985" spc="-218" baseline="-14814" dirty="0">
                <a:latin typeface="Times New Roman"/>
                <a:cs typeface="Times New Roman"/>
              </a:rPr>
              <a:t>.</a:t>
            </a:r>
            <a:r>
              <a:rPr sz="1324" spc="-331" dirty="0">
                <a:latin typeface="Times New Roman"/>
                <a:cs typeface="Times New Roman"/>
              </a:rPr>
              <a:t>.</a:t>
            </a:r>
            <a:r>
              <a:rPr sz="1985" spc="-218" baseline="-14814" dirty="0">
                <a:latin typeface="Times New Roman"/>
                <a:cs typeface="Times New Roman"/>
              </a:rPr>
              <a:t>.</a:t>
            </a:r>
            <a:r>
              <a:rPr sz="1324" spc="-331" dirty="0">
                <a:latin typeface="Times New Roman"/>
                <a:cs typeface="Times New Roman"/>
              </a:rPr>
              <a:t>.</a:t>
            </a:r>
            <a:r>
              <a:rPr sz="1985" spc="-218" baseline="-14814" dirty="0">
                <a:latin typeface="Times New Roman"/>
                <a:cs typeface="Times New Roman"/>
              </a:rPr>
              <a:t>.</a:t>
            </a:r>
            <a:endParaRPr sz="1985" baseline="-14814">
              <a:latin typeface="Times New Roman"/>
              <a:cs typeface="Times New Roman"/>
            </a:endParaRPr>
          </a:p>
        </p:txBody>
      </p:sp>
      <p:sp>
        <p:nvSpPr>
          <p:cNvPr id="54" name="object 54"/>
          <p:cNvSpPr txBox="1"/>
          <p:nvPr/>
        </p:nvSpPr>
        <p:spPr>
          <a:xfrm>
            <a:off x="5679362" y="3904577"/>
            <a:ext cx="65554" cy="264816"/>
          </a:xfrm>
          <a:prstGeom prst="rect">
            <a:avLst/>
          </a:prstGeom>
        </p:spPr>
        <p:txBody>
          <a:bodyPr vert="horz" wrap="square" lIns="0" tIns="0" rIns="0" bIns="0" rtlCol="0">
            <a:spAutoFit/>
          </a:bodyPr>
          <a:lstStyle/>
          <a:p>
            <a:pPr>
              <a:lnSpc>
                <a:spcPct val="100000"/>
              </a:lnSpc>
            </a:pPr>
            <a:r>
              <a:rPr sz="1721" spc="-432" dirty="0">
                <a:latin typeface="Times New Roman"/>
                <a:cs typeface="Times New Roman"/>
              </a:rPr>
              <a:t>.</a:t>
            </a:r>
            <a:r>
              <a:rPr sz="2449" spc="-317" baseline="-13513" dirty="0">
                <a:latin typeface="Arial"/>
                <a:cs typeface="Arial"/>
              </a:rPr>
              <a:t>.</a:t>
            </a:r>
            <a:r>
              <a:rPr sz="1721" spc="-419" dirty="0">
                <a:latin typeface="Times New Roman"/>
                <a:cs typeface="Times New Roman"/>
              </a:rPr>
              <a:t>.</a:t>
            </a:r>
            <a:r>
              <a:rPr sz="2449" spc="-297" baseline="-13513" dirty="0">
                <a:latin typeface="Arial"/>
                <a:cs typeface="Arial"/>
              </a:rPr>
              <a:t>.</a:t>
            </a:r>
            <a:endParaRPr sz="2449" baseline="-13513">
              <a:latin typeface="Arial"/>
              <a:cs typeface="Arial"/>
            </a:endParaRPr>
          </a:p>
        </p:txBody>
      </p:sp>
      <p:sp>
        <p:nvSpPr>
          <p:cNvPr id="55" name="object 55"/>
          <p:cNvSpPr txBox="1"/>
          <p:nvPr/>
        </p:nvSpPr>
        <p:spPr>
          <a:xfrm>
            <a:off x="5225064" y="4063194"/>
            <a:ext cx="92449" cy="196849"/>
          </a:xfrm>
          <a:prstGeom prst="rect">
            <a:avLst/>
          </a:prstGeom>
        </p:spPr>
        <p:txBody>
          <a:bodyPr vert="horz" wrap="square" lIns="0" tIns="0" rIns="0" bIns="0" rtlCol="0">
            <a:spAutoFit/>
          </a:bodyPr>
          <a:lstStyle/>
          <a:p>
            <a:pPr marL="11206"/>
            <a:r>
              <a:rPr sz="1279" spc="-75" dirty="0">
                <a:latin typeface="Arial"/>
                <a:cs typeface="Arial"/>
              </a:rPr>
              <a:t>"'</a:t>
            </a:r>
            <a:endParaRPr sz="1279">
              <a:latin typeface="Arial"/>
              <a:cs typeface="Arial"/>
            </a:endParaRPr>
          </a:p>
        </p:txBody>
      </p:sp>
      <p:sp>
        <p:nvSpPr>
          <p:cNvPr id="56" name="object 56"/>
          <p:cNvSpPr txBox="1"/>
          <p:nvPr/>
        </p:nvSpPr>
        <p:spPr>
          <a:xfrm>
            <a:off x="5225064" y="4109487"/>
            <a:ext cx="95810" cy="196913"/>
          </a:xfrm>
          <a:prstGeom prst="rect">
            <a:avLst/>
          </a:prstGeom>
        </p:spPr>
        <p:txBody>
          <a:bodyPr vert="horz" wrap="square" lIns="0" tIns="0" rIns="0" bIns="0" rtlCol="0">
            <a:spAutoFit/>
          </a:bodyPr>
          <a:lstStyle/>
          <a:p>
            <a:pPr marL="11206"/>
            <a:r>
              <a:rPr sz="1919" spc="-688" baseline="22988" dirty="0">
                <a:latin typeface="Arial"/>
                <a:cs typeface="Arial"/>
              </a:rPr>
              <a:t>"</a:t>
            </a:r>
            <a:r>
              <a:rPr sz="971" spc="-26" dirty="0">
                <a:latin typeface="Arial"/>
                <a:cs typeface="Arial"/>
              </a:rPr>
              <a:t>i</a:t>
            </a:r>
            <a:r>
              <a:rPr sz="971" spc="-53" dirty="0">
                <a:latin typeface="Arial"/>
                <a:cs typeface="Arial"/>
              </a:rPr>
              <a:t>l</a:t>
            </a:r>
            <a:r>
              <a:rPr sz="1919" spc="-331" baseline="22988" dirty="0">
                <a:latin typeface="Arial"/>
                <a:cs typeface="Arial"/>
              </a:rPr>
              <a:t>'</a:t>
            </a:r>
            <a:r>
              <a:rPr sz="971" spc="-26" dirty="0">
                <a:latin typeface="Arial"/>
                <a:cs typeface="Arial"/>
              </a:rPr>
              <a:t>l</a:t>
            </a:r>
            <a:endParaRPr sz="971">
              <a:latin typeface="Arial"/>
              <a:cs typeface="Arial"/>
            </a:endParaRPr>
          </a:p>
        </p:txBody>
      </p:sp>
      <p:sp>
        <p:nvSpPr>
          <p:cNvPr id="57" name="object 57"/>
          <p:cNvSpPr txBox="1"/>
          <p:nvPr/>
        </p:nvSpPr>
        <p:spPr>
          <a:xfrm>
            <a:off x="5679362" y="4119803"/>
            <a:ext cx="66675" cy="166712"/>
          </a:xfrm>
          <a:prstGeom prst="rect">
            <a:avLst/>
          </a:prstGeom>
        </p:spPr>
        <p:txBody>
          <a:bodyPr vert="horz" wrap="square" lIns="0" tIns="0" rIns="0" bIns="0" rtlCol="0">
            <a:spAutoFit/>
          </a:bodyPr>
          <a:lstStyle/>
          <a:p>
            <a:pPr>
              <a:lnSpc>
                <a:spcPts val="1319"/>
              </a:lnSpc>
            </a:pPr>
            <a:r>
              <a:rPr sz="1103" spc="71" dirty="0">
                <a:latin typeface="Times New Roman"/>
                <a:cs typeface="Times New Roman"/>
              </a:rPr>
              <a:t>"</a:t>
            </a:r>
            <a:endParaRPr sz="1103">
              <a:latin typeface="Times New Roman"/>
              <a:cs typeface="Times New Roman"/>
            </a:endParaRPr>
          </a:p>
        </p:txBody>
      </p:sp>
      <p:sp>
        <p:nvSpPr>
          <p:cNvPr id="58" name="object 58"/>
          <p:cNvSpPr txBox="1"/>
          <p:nvPr/>
        </p:nvSpPr>
        <p:spPr>
          <a:xfrm>
            <a:off x="5225064" y="4259519"/>
            <a:ext cx="95810" cy="400622"/>
          </a:xfrm>
          <a:prstGeom prst="rect">
            <a:avLst/>
          </a:prstGeom>
        </p:spPr>
        <p:txBody>
          <a:bodyPr vert="horz" wrap="square" lIns="0" tIns="0" rIns="0" bIns="0" rtlCol="0">
            <a:spAutoFit/>
          </a:bodyPr>
          <a:lstStyle/>
          <a:p>
            <a:pPr marL="11206"/>
            <a:r>
              <a:rPr sz="1015" spc="-229" dirty="0">
                <a:latin typeface="Arial"/>
                <a:cs typeface="Arial"/>
              </a:rPr>
              <a:t>i</a:t>
            </a:r>
            <a:r>
              <a:rPr sz="3905" spc="-694" baseline="-19774" dirty="0">
                <a:latin typeface="Times New Roman"/>
                <a:cs typeface="Times New Roman"/>
              </a:rPr>
              <a:t>.</a:t>
            </a:r>
            <a:r>
              <a:rPr sz="1015" spc="-71" dirty="0">
                <a:latin typeface="Arial"/>
                <a:cs typeface="Arial"/>
              </a:rPr>
              <a:t>l</a:t>
            </a:r>
            <a:r>
              <a:rPr sz="3905" spc="-933" baseline="-19774" dirty="0">
                <a:latin typeface="Times New Roman"/>
                <a:cs typeface="Times New Roman"/>
              </a:rPr>
              <a:t>.</a:t>
            </a:r>
            <a:r>
              <a:rPr sz="1015" spc="-35" dirty="0">
                <a:latin typeface="Arial"/>
                <a:cs typeface="Arial"/>
              </a:rPr>
              <a:t>l</a:t>
            </a:r>
            <a:endParaRPr sz="1015">
              <a:latin typeface="Arial"/>
              <a:cs typeface="Arial"/>
            </a:endParaRPr>
          </a:p>
        </p:txBody>
      </p:sp>
      <p:sp>
        <p:nvSpPr>
          <p:cNvPr id="59" name="object 59"/>
          <p:cNvSpPr txBox="1"/>
          <p:nvPr/>
        </p:nvSpPr>
        <p:spPr>
          <a:xfrm>
            <a:off x="5659522" y="4212884"/>
            <a:ext cx="85725" cy="423193"/>
          </a:xfrm>
          <a:prstGeom prst="rect">
            <a:avLst/>
          </a:prstGeom>
        </p:spPr>
        <p:txBody>
          <a:bodyPr vert="horz" wrap="square" lIns="0" tIns="0" rIns="0" bIns="0" rtlCol="0">
            <a:spAutoFit/>
          </a:bodyPr>
          <a:lstStyle/>
          <a:p>
            <a:pPr>
              <a:lnSpc>
                <a:spcPts val="1490"/>
              </a:lnSpc>
            </a:pPr>
            <a:r>
              <a:rPr sz="1412" spc="-397" dirty="0">
                <a:latin typeface="Arial"/>
                <a:cs typeface="Arial"/>
              </a:rPr>
              <a:t>.</a:t>
            </a:r>
            <a:r>
              <a:rPr sz="1655" spc="-324" baseline="-28888" dirty="0">
                <a:latin typeface="Times New Roman"/>
                <a:cs typeface="Times New Roman"/>
              </a:rPr>
              <a:t>-</a:t>
            </a:r>
            <a:r>
              <a:rPr sz="1412" spc="-331" dirty="0">
                <a:latin typeface="Arial"/>
                <a:cs typeface="Arial"/>
              </a:rPr>
              <a:t>.</a:t>
            </a:r>
            <a:r>
              <a:rPr sz="1655" spc="-184" baseline="-28888" dirty="0">
                <a:latin typeface="Times New Roman"/>
                <a:cs typeface="Times New Roman"/>
              </a:rPr>
              <a:t>;</a:t>
            </a:r>
            <a:r>
              <a:rPr sz="1655" spc="-449" baseline="-28888" dirty="0">
                <a:latin typeface="Times New Roman"/>
                <a:cs typeface="Times New Roman"/>
              </a:rPr>
              <a:t>:</a:t>
            </a:r>
            <a:r>
              <a:rPr sz="1412" spc="-137" dirty="0">
                <a:latin typeface="Arial"/>
                <a:cs typeface="Arial"/>
              </a:rPr>
              <a:t>.</a:t>
            </a:r>
            <a:endParaRPr sz="1412">
              <a:latin typeface="Arial"/>
              <a:cs typeface="Arial"/>
            </a:endParaRPr>
          </a:p>
          <a:p>
            <a:pPr>
              <a:lnSpc>
                <a:spcPts val="1755"/>
              </a:lnSpc>
            </a:pPr>
            <a:r>
              <a:rPr sz="971" spc="-124" dirty="0">
                <a:latin typeface="Arial"/>
                <a:cs typeface="Arial"/>
              </a:rPr>
              <a:t>.</a:t>
            </a:r>
            <a:r>
              <a:rPr sz="971" spc="-269" dirty="0">
                <a:latin typeface="Arial"/>
                <a:cs typeface="Arial"/>
              </a:rPr>
              <a:t>.</a:t>
            </a:r>
            <a:r>
              <a:rPr sz="2449" spc="-469" baseline="-12012" dirty="0">
                <a:latin typeface="Arial"/>
                <a:cs typeface="Arial"/>
              </a:rPr>
              <a:t>.</a:t>
            </a:r>
            <a:r>
              <a:rPr sz="971" spc="-163" dirty="0">
                <a:latin typeface="Arial"/>
                <a:cs typeface="Arial"/>
              </a:rPr>
              <a:t>.</a:t>
            </a:r>
            <a:r>
              <a:rPr sz="2449" spc="-628" baseline="-12012" dirty="0">
                <a:latin typeface="Arial"/>
                <a:cs typeface="Arial"/>
              </a:rPr>
              <a:t>.</a:t>
            </a:r>
            <a:r>
              <a:rPr sz="971" spc="-124" dirty="0">
                <a:latin typeface="Arial"/>
                <a:cs typeface="Arial"/>
              </a:rPr>
              <a:t>.</a:t>
            </a:r>
            <a:endParaRPr sz="971">
              <a:latin typeface="Arial"/>
              <a:cs typeface="Arial"/>
            </a:endParaRPr>
          </a:p>
        </p:txBody>
      </p:sp>
      <p:sp>
        <p:nvSpPr>
          <p:cNvPr id="60" name="object 60"/>
          <p:cNvSpPr txBox="1"/>
          <p:nvPr/>
        </p:nvSpPr>
        <p:spPr>
          <a:xfrm>
            <a:off x="5070248" y="4525235"/>
            <a:ext cx="257175" cy="190052"/>
          </a:xfrm>
          <a:prstGeom prst="rect">
            <a:avLst/>
          </a:prstGeom>
        </p:spPr>
        <p:txBody>
          <a:bodyPr vert="horz" wrap="square" lIns="0" tIns="0" rIns="0" bIns="0" rtlCol="0">
            <a:spAutoFit/>
          </a:bodyPr>
          <a:lstStyle/>
          <a:p>
            <a:pPr marL="11206"/>
            <a:r>
              <a:rPr sz="1235" spc="-1512" dirty="0">
                <a:latin typeface="Arial"/>
                <a:cs typeface="Arial"/>
              </a:rPr>
              <a:t>·</a:t>
            </a:r>
            <a:r>
              <a:rPr sz="1655" spc="-807" baseline="20000" dirty="0">
                <a:latin typeface="Times New Roman"/>
                <a:cs typeface="Times New Roman"/>
              </a:rPr>
              <a:t>"</a:t>
            </a:r>
            <a:r>
              <a:rPr sz="1655" spc="106" baseline="2222" dirty="0">
                <a:latin typeface="Times New Roman"/>
                <a:cs typeface="Times New Roman"/>
              </a:rPr>
              <a:t>"</a:t>
            </a:r>
            <a:endParaRPr sz="1655" baseline="2222">
              <a:latin typeface="Times New Roman"/>
              <a:cs typeface="Times New Roman"/>
            </a:endParaRPr>
          </a:p>
        </p:txBody>
      </p:sp>
      <p:sp>
        <p:nvSpPr>
          <p:cNvPr id="61" name="object 61"/>
          <p:cNvSpPr txBox="1"/>
          <p:nvPr/>
        </p:nvSpPr>
        <p:spPr>
          <a:xfrm>
            <a:off x="5659522" y="4498579"/>
            <a:ext cx="85725" cy="346249"/>
          </a:xfrm>
          <a:prstGeom prst="rect">
            <a:avLst/>
          </a:prstGeom>
        </p:spPr>
        <p:txBody>
          <a:bodyPr vert="horz" wrap="square" lIns="0" tIns="0" rIns="0" bIns="0" rtlCol="0">
            <a:spAutoFit/>
          </a:bodyPr>
          <a:lstStyle/>
          <a:p>
            <a:pPr>
              <a:lnSpc>
                <a:spcPct val="100000"/>
              </a:lnSpc>
            </a:pPr>
            <a:r>
              <a:rPr sz="1412" spc="-344" dirty="0">
                <a:latin typeface="Arial"/>
                <a:cs typeface="Arial"/>
              </a:rPr>
              <a:t>.</a:t>
            </a:r>
            <a:r>
              <a:rPr sz="3375" spc="-694" baseline="-8714" dirty="0">
                <a:latin typeface="Times New Roman"/>
                <a:cs typeface="Times New Roman"/>
              </a:rPr>
              <a:t>.</a:t>
            </a:r>
            <a:r>
              <a:rPr sz="1412" spc="-185" dirty="0">
                <a:latin typeface="Arial"/>
                <a:cs typeface="Arial"/>
              </a:rPr>
              <a:t>.</a:t>
            </a:r>
            <a:r>
              <a:rPr sz="3375" spc="-781" baseline="-8714" dirty="0">
                <a:latin typeface="Times New Roman"/>
                <a:cs typeface="Times New Roman"/>
              </a:rPr>
              <a:t>.</a:t>
            </a:r>
            <a:r>
              <a:rPr sz="1412" spc="-137" dirty="0">
                <a:latin typeface="Arial"/>
                <a:cs typeface="Arial"/>
              </a:rPr>
              <a:t>.</a:t>
            </a:r>
            <a:endParaRPr sz="1412">
              <a:latin typeface="Arial"/>
              <a:cs typeface="Arial"/>
            </a:endParaRPr>
          </a:p>
        </p:txBody>
      </p:sp>
      <p:sp>
        <p:nvSpPr>
          <p:cNvPr id="62" name="object 62"/>
          <p:cNvSpPr txBox="1"/>
          <p:nvPr/>
        </p:nvSpPr>
        <p:spPr>
          <a:xfrm>
            <a:off x="5238291" y="4664115"/>
            <a:ext cx="89087" cy="169726"/>
          </a:xfrm>
          <a:prstGeom prst="rect">
            <a:avLst/>
          </a:prstGeom>
        </p:spPr>
        <p:txBody>
          <a:bodyPr vert="horz" wrap="square" lIns="0" tIns="0" rIns="0" bIns="0" rtlCol="0">
            <a:spAutoFit/>
          </a:bodyPr>
          <a:lstStyle/>
          <a:p>
            <a:pPr marL="11206"/>
            <a:r>
              <a:rPr sz="1103" spc="71" dirty="0">
                <a:latin typeface="Times New Roman"/>
                <a:cs typeface="Times New Roman"/>
              </a:rPr>
              <a:t>"</a:t>
            </a:r>
            <a:endParaRPr sz="1103">
              <a:latin typeface="Times New Roman"/>
              <a:cs typeface="Times New Roman"/>
            </a:endParaRPr>
          </a:p>
        </p:txBody>
      </p:sp>
      <p:sp>
        <p:nvSpPr>
          <p:cNvPr id="63" name="object 63"/>
          <p:cNvSpPr txBox="1"/>
          <p:nvPr/>
        </p:nvSpPr>
        <p:spPr>
          <a:xfrm>
            <a:off x="5238291" y="4602229"/>
            <a:ext cx="87966" cy="251159"/>
          </a:xfrm>
          <a:prstGeom prst="rect">
            <a:avLst/>
          </a:prstGeom>
        </p:spPr>
        <p:txBody>
          <a:bodyPr vert="horz" wrap="square" lIns="0" tIns="0" rIns="0" bIns="0" rtlCol="0">
            <a:spAutoFit/>
          </a:bodyPr>
          <a:lstStyle/>
          <a:p>
            <a:pPr marL="11206"/>
            <a:r>
              <a:rPr sz="1632" spc="-199" dirty="0">
                <a:latin typeface="Arial"/>
                <a:cs typeface="Arial"/>
              </a:rPr>
              <a:t>..</a:t>
            </a:r>
            <a:endParaRPr sz="1632">
              <a:latin typeface="Arial"/>
              <a:cs typeface="Arial"/>
            </a:endParaRPr>
          </a:p>
        </p:txBody>
      </p:sp>
      <p:sp>
        <p:nvSpPr>
          <p:cNvPr id="64" name="object 64"/>
          <p:cNvSpPr txBox="1"/>
          <p:nvPr/>
        </p:nvSpPr>
        <p:spPr>
          <a:xfrm>
            <a:off x="5666135" y="4728527"/>
            <a:ext cx="76760" cy="307777"/>
          </a:xfrm>
          <a:prstGeom prst="rect">
            <a:avLst/>
          </a:prstGeom>
        </p:spPr>
        <p:txBody>
          <a:bodyPr vert="horz" wrap="square" lIns="0" tIns="0" rIns="0" bIns="0" rtlCol="0">
            <a:spAutoFit/>
          </a:bodyPr>
          <a:lstStyle/>
          <a:p>
            <a:pPr>
              <a:lnSpc>
                <a:spcPts val="1160"/>
              </a:lnSpc>
            </a:pPr>
            <a:r>
              <a:rPr sz="971" i="1" spc="-49" dirty="0">
                <a:latin typeface="Times New Roman"/>
                <a:cs typeface="Times New Roman"/>
              </a:rPr>
              <a:t>8'</a:t>
            </a:r>
            <a:endParaRPr sz="971">
              <a:latin typeface="Times New Roman"/>
              <a:cs typeface="Times New Roman"/>
            </a:endParaRPr>
          </a:p>
        </p:txBody>
      </p:sp>
      <p:sp>
        <p:nvSpPr>
          <p:cNvPr id="65" name="object 65"/>
          <p:cNvSpPr txBox="1"/>
          <p:nvPr/>
        </p:nvSpPr>
        <p:spPr>
          <a:xfrm>
            <a:off x="5225064" y="4754730"/>
            <a:ext cx="91887" cy="230832"/>
          </a:xfrm>
          <a:prstGeom prst="rect">
            <a:avLst/>
          </a:prstGeom>
        </p:spPr>
        <p:txBody>
          <a:bodyPr vert="horz" wrap="square" lIns="0" tIns="0" rIns="0" bIns="0" rtlCol="0">
            <a:spAutoFit/>
          </a:bodyPr>
          <a:lstStyle/>
          <a:p>
            <a:pPr marL="11206"/>
            <a:r>
              <a:rPr sz="1500" spc="-137" dirty="0">
                <a:latin typeface="Arial"/>
                <a:cs typeface="Arial"/>
              </a:rPr>
              <a:t>"'</a:t>
            </a:r>
            <a:endParaRPr sz="1500">
              <a:latin typeface="Arial"/>
              <a:cs typeface="Arial"/>
            </a:endParaRPr>
          </a:p>
        </p:txBody>
      </p:sp>
      <p:sp>
        <p:nvSpPr>
          <p:cNvPr id="66" name="object 66"/>
          <p:cNvSpPr txBox="1"/>
          <p:nvPr/>
        </p:nvSpPr>
        <p:spPr>
          <a:xfrm>
            <a:off x="5225064" y="4668038"/>
            <a:ext cx="102534" cy="353045"/>
          </a:xfrm>
          <a:prstGeom prst="rect">
            <a:avLst/>
          </a:prstGeom>
        </p:spPr>
        <p:txBody>
          <a:bodyPr vert="horz" wrap="square" lIns="0" tIns="0" rIns="0" bIns="0" rtlCol="0">
            <a:spAutoFit/>
          </a:bodyPr>
          <a:lstStyle/>
          <a:p>
            <a:pPr marL="11206"/>
            <a:r>
              <a:rPr sz="2294" spc="-578" dirty="0">
                <a:latin typeface="Times New Roman"/>
                <a:cs typeface="Times New Roman"/>
              </a:rPr>
              <a:t>.</a:t>
            </a:r>
            <a:r>
              <a:rPr sz="3441" spc="-390" baseline="-8547" dirty="0">
                <a:latin typeface="Times New Roman"/>
                <a:cs typeface="Times New Roman"/>
              </a:rPr>
              <a:t>.</a:t>
            </a:r>
            <a:r>
              <a:rPr sz="2294" spc="-578" dirty="0">
                <a:latin typeface="Times New Roman"/>
                <a:cs typeface="Times New Roman"/>
              </a:rPr>
              <a:t>.</a:t>
            </a:r>
            <a:r>
              <a:rPr sz="3441" spc="-390" baseline="-8547" dirty="0">
                <a:latin typeface="Times New Roman"/>
                <a:cs typeface="Times New Roman"/>
              </a:rPr>
              <a:t>.</a:t>
            </a:r>
            <a:endParaRPr sz="3441" baseline="-8547">
              <a:latin typeface="Times New Roman"/>
              <a:cs typeface="Times New Roman"/>
            </a:endParaRPr>
          </a:p>
        </p:txBody>
      </p:sp>
      <p:sp>
        <p:nvSpPr>
          <p:cNvPr id="67" name="object 67"/>
          <p:cNvSpPr txBox="1"/>
          <p:nvPr/>
        </p:nvSpPr>
        <p:spPr>
          <a:xfrm>
            <a:off x="5659522" y="4820417"/>
            <a:ext cx="76760" cy="307777"/>
          </a:xfrm>
          <a:prstGeom prst="rect">
            <a:avLst/>
          </a:prstGeom>
        </p:spPr>
        <p:txBody>
          <a:bodyPr vert="horz" wrap="square" lIns="0" tIns="0" rIns="0" bIns="0" rtlCol="0">
            <a:spAutoFit/>
          </a:bodyPr>
          <a:lstStyle/>
          <a:p>
            <a:pPr>
              <a:lnSpc>
                <a:spcPts val="1156"/>
              </a:lnSpc>
            </a:pPr>
            <a:r>
              <a:rPr sz="971" spc="-124" dirty="0">
                <a:latin typeface="Arial"/>
                <a:cs typeface="Arial"/>
              </a:rPr>
              <a:t>....</a:t>
            </a:r>
            <a:endParaRPr sz="971">
              <a:latin typeface="Arial"/>
              <a:cs typeface="Arial"/>
            </a:endParaRPr>
          </a:p>
        </p:txBody>
      </p:sp>
      <p:sp>
        <p:nvSpPr>
          <p:cNvPr id="68" name="object 68"/>
          <p:cNvSpPr txBox="1"/>
          <p:nvPr/>
        </p:nvSpPr>
        <p:spPr>
          <a:xfrm>
            <a:off x="5668754" y="4880632"/>
            <a:ext cx="70597" cy="169790"/>
          </a:xfrm>
          <a:prstGeom prst="rect">
            <a:avLst/>
          </a:prstGeom>
        </p:spPr>
        <p:txBody>
          <a:bodyPr vert="horz" wrap="square" lIns="0" tIns="0" rIns="0" bIns="0" rtlCol="0">
            <a:spAutoFit/>
          </a:bodyPr>
          <a:lstStyle/>
          <a:p>
            <a:pPr>
              <a:lnSpc>
                <a:spcPct val="100000"/>
              </a:lnSpc>
            </a:pPr>
            <a:r>
              <a:rPr sz="1655" spc="-807" baseline="-15555" dirty="0">
                <a:latin typeface="Times New Roman"/>
                <a:cs typeface="Times New Roman"/>
              </a:rPr>
              <a:t>"</a:t>
            </a:r>
            <a:r>
              <a:rPr sz="971" spc="-9" dirty="0">
                <a:latin typeface="Times New Roman"/>
                <a:cs typeface="Times New Roman"/>
              </a:rPr>
              <a:t>.,</a:t>
            </a:r>
            <a:endParaRPr sz="971">
              <a:latin typeface="Times New Roman"/>
              <a:cs typeface="Times New Roman"/>
            </a:endParaRPr>
          </a:p>
        </p:txBody>
      </p:sp>
      <p:sp>
        <p:nvSpPr>
          <p:cNvPr id="69" name="object 69"/>
          <p:cNvSpPr txBox="1"/>
          <p:nvPr/>
        </p:nvSpPr>
        <p:spPr>
          <a:xfrm>
            <a:off x="5668754" y="4916413"/>
            <a:ext cx="73399" cy="269304"/>
          </a:xfrm>
          <a:prstGeom prst="rect">
            <a:avLst/>
          </a:prstGeom>
        </p:spPr>
        <p:txBody>
          <a:bodyPr vert="horz" wrap="square" lIns="0" tIns="0" rIns="0" bIns="0" rtlCol="0">
            <a:spAutoFit/>
          </a:bodyPr>
          <a:lstStyle/>
          <a:p>
            <a:pPr>
              <a:lnSpc>
                <a:spcPts val="2056"/>
              </a:lnSpc>
            </a:pPr>
            <a:r>
              <a:rPr sz="1655" spc="-807" baseline="-4444" dirty="0">
                <a:latin typeface="Times New Roman"/>
                <a:cs typeface="Times New Roman"/>
              </a:rPr>
              <a:t>"</a:t>
            </a:r>
            <a:r>
              <a:rPr sz="1721" spc="-185" dirty="0">
                <a:latin typeface="Times New Roman"/>
                <a:cs typeface="Times New Roman"/>
              </a:rPr>
              <a:t>..</a:t>
            </a:r>
            <a:endParaRPr sz="1721">
              <a:latin typeface="Times New Roman"/>
              <a:cs typeface="Times New Roman"/>
            </a:endParaRPr>
          </a:p>
        </p:txBody>
      </p:sp>
      <p:sp>
        <p:nvSpPr>
          <p:cNvPr id="70" name="object 70"/>
          <p:cNvSpPr txBox="1"/>
          <p:nvPr/>
        </p:nvSpPr>
        <p:spPr>
          <a:xfrm>
            <a:off x="5225064" y="5034759"/>
            <a:ext cx="93009" cy="149400"/>
          </a:xfrm>
          <a:prstGeom prst="rect">
            <a:avLst/>
          </a:prstGeom>
        </p:spPr>
        <p:txBody>
          <a:bodyPr vert="horz" wrap="square" lIns="0" tIns="0" rIns="0" bIns="0" rtlCol="0">
            <a:spAutoFit/>
          </a:bodyPr>
          <a:lstStyle/>
          <a:p>
            <a:pPr marL="11206"/>
            <a:r>
              <a:rPr sz="971" spc="-212" dirty="0">
                <a:latin typeface="Times New Roman"/>
                <a:cs typeface="Times New Roman"/>
              </a:rPr>
              <a:t>15</a:t>
            </a:r>
            <a:endParaRPr sz="971">
              <a:latin typeface="Times New Roman"/>
              <a:cs typeface="Times New Roman"/>
            </a:endParaRPr>
          </a:p>
        </p:txBody>
      </p:sp>
      <p:sp>
        <p:nvSpPr>
          <p:cNvPr id="71" name="object 71"/>
          <p:cNvSpPr txBox="1"/>
          <p:nvPr/>
        </p:nvSpPr>
        <p:spPr>
          <a:xfrm>
            <a:off x="5665770" y="5085347"/>
            <a:ext cx="80122" cy="166712"/>
          </a:xfrm>
          <a:prstGeom prst="rect">
            <a:avLst/>
          </a:prstGeom>
        </p:spPr>
        <p:txBody>
          <a:bodyPr vert="horz" wrap="square" lIns="0" tIns="0" rIns="0" bIns="0" rtlCol="0">
            <a:spAutoFit/>
          </a:bodyPr>
          <a:lstStyle/>
          <a:p>
            <a:pPr>
              <a:lnSpc>
                <a:spcPts val="1266"/>
              </a:lnSpc>
            </a:pPr>
            <a:r>
              <a:rPr sz="794" spc="-371" dirty="0">
                <a:latin typeface="Arial"/>
                <a:cs typeface="Arial"/>
              </a:rPr>
              <a:t>&lt;</a:t>
            </a:r>
            <a:r>
              <a:rPr sz="1655" spc="106" baseline="2222" dirty="0">
                <a:latin typeface="Times New Roman"/>
                <a:cs typeface="Times New Roman"/>
              </a:rPr>
              <a:t>"</a:t>
            </a:r>
            <a:endParaRPr sz="1655" baseline="2222">
              <a:latin typeface="Times New Roman"/>
              <a:cs typeface="Times New Roman"/>
            </a:endParaRPr>
          </a:p>
        </p:txBody>
      </p:sp>
      <p:sp>
        <p:nvSpPr>
          <p:cNvPr id="72" name="object 72"/>
          <p:cNvSpPr txBox="1"/>
          <p:nvPr/>
        </p:nvSpPr>
        <p:spPr>
          <a:xfrm>
            <a:off x="5225064" y="5111745"/>
            <a:ext cx="95250" cy="122213"/>
          </a:xfrm>
          <a:prstGeom prst="rect">
            <a:avLst/>
          </a:prstGeom>
        </p:spPr>
        <p:txBody>
          <a:bodyPr vert="horz" wrap="square" lIns="0" tIns="0" rIns="0" bIns="0" rtlCol="0">
            <a:spAutoFit/>
          </a:bodyPr>
          <a:lstStyle/>
          <a:p>
            <a:pPr marL="11206"/>
            <a:r>
              <a:rPr sz="794" spc="101" dirty="0">
                <a:latin typeface="Arial"/>
                <a:cs typeface="Arial"/>
              </a:rPr>
              <a:t>&lt;</a:t>
            </a:r>
            <a:endParaRPr sz="794">
              <a:latin typeface="Arial"/>
              <a:cs typeface="Arial"/>
            </a:endParaRPr>
          </a:p>
        </p:txBody>
      </p:sp>
      <p:sp>
        <p:nvSpPr>
          <p:cNvPr id="73" name="object 73"/>
          <p:cNvSpPr txBox="1"/>
          <p:nvPr/>
        </p:nvSpPr>
        <p:spPr>
          <a:xfrm>
            <a:off x="2440861" y="3893371"/>
            <a:ext cx="85165" cy="264816"/>
          </a:xfrm>
          <a:prstGeom prst="rect">
            <a:avLst/>
          </a:prstGeom>
        </p:spPr>
        <p:txBody>
          <a:bodyPr vert="horz" wrap="square" lIns="0" tIns="0" rIns="0" bIns="0" rtlCol="0">
            <a:spAutoFit/>
          </a:bodyPr>
          <a:lstStyle/>
          <a:p>
            <a:pPr marL="11206"/>
            <a:r>
              <a:rPr sz="1721" spc="-185" dirty="0">
                <a:latin typeface="Times New Roman"/>
                <a:cs typeface="Times New Roman"/>
              </a:rPr>
              <a:t>..</a:t>
            </a:r>
            <a:endParaRPr sz="1721">
              <a:latin typeface="Times New Roman"/>
              <a:cs typeface="Times New Roman"/>
            </a:endParaRPr>
          </a:p>
        </p:txBody>
      </p:sp>
      <p:sp>
        <p:nvSpPr>
          <p:cNvPr id="74" name="object 74"/>
          <p:cNvSpPr txBox="1"/>
          <p:nvPr/>
        </p:nvSpPr>
        <p:spPr>
          <a:xfrm>
            <a:off x="2185931" y="4057576"/>
            <a:ext cx="342900" cy="359073"/>
          </a:xfrm>
          <a:prstGeom prst="rect">
            <a:avLst/>
          </a:prstGeom>
        </p:spPr>
        <p:txBody>
          <a:bodyPr vert="horz" wrap="square" lIns="0" tIns="0" rIns="0" bIns="0" rtlCol="0">
            <a:spAutoFit/>
          </a:bodyPr>
          <a:lstStyle/>
          <a:p>
            <a:pPr marL="11206">
              <a:lnSpc>
                <a:spcPts val="2784"/>
              </a:lnSpc>
            </a:pPr>
            <a:r>
              <a:rPr sz="3640" spc="-3593" baseline="7070" dirty="0">
                <a:latin typeface="Arial"/>
                <a:cs typeface="Arial"/>
              </a:rPr>
              <a:t>l</a:t>
            </a:r>
            <a:r>
              <a:rPr sz="1412" spc="-243" dirty="0">
                <a:latin typeface="Arial"/>
                <a:cs typeface="Arial"/>
              </a:rPr>
              <a:t>.</a:t>
            </a:r>
            <a:r>
              <a:rPr sz="1412" spc="-137" dirty="0">
                <a:latin typeface="Arial"/>
                <a:cs typeface="Arial"/>
              </a:rPr>
              <a:t>..</a:t>
            </a:r>
            <a:endParaRPr sz="1412">
              <a:latin typeface="Arial"/>
              <a:cs typeface="Arial"/>
            </a:endParaRPr>
          </a:p>
        </p:txBody>
      </p:sp>
      <p:sp>
        <p:nvSpPr>
          <p:cNvPr id="75" name="object 75"/>
          <p:cNvSpPr txBox="1"/>
          <p:nvPr/>
        </p:nvSpPr>
        <p:spPr>
          <a:xfrm>
            <a:off x="2421022" y="4306996"/>
            <a:ext cx="97490" cy="169726"/>
          </a:xfrm>
          <a:prstGeom prst="rect">
            <a:avLst/>
          </a:prstGeom>
        </p:spPr>
        <p:txBody>
          <a:bodyPr vert="horz" wrap="square" lIns="0" tIns="0" rIns="0" bIns="0" rtlCol="0">
            <a:spAutoFit/>
          </a:bodyPr>
          <a:lstStyle/>
          <a:p>
            <a:pPr marL="11206"/>
            <a:r>
              <a:rPr sz="1103" spc="-132" dirty="0">
                <a:latin typeface="Times New Roman"/>
                <a:cs typeface="Times New Roman"/>
              </a:rPr>
              <a:t>-;:</a:t>
            </a:r>
            <a:endParaRPr sz="1103">
              <a:latin typeface="Times New Roman"/>
              <a:cs typeface="Times New Roman"/>
            </a:endParaRPr>
          </a:p>
        </p:txBody>
      </p:sp>
      <p:sp>
        <p:nvSpPr>
          <p:cNvPr id="76" name="object 76"/>
          <p:cNvSpPr txBox="1"/>
          <p:nvPr/>
        </p:nvSpPr>
        <p:spPr>
          <a:xfrm>
            <a:off x="2427634" y="4111630"/>
            <a:ext cx="359709" cy="1243930"/>
          </a:xfrm>
          <a:prstGeom prst="rect">
            <a:avLst/>
          </a:prstGeom>
        </p:spPr>
        <p:txBody>
          <a:bodyPr vert="horz" wrap="square" lIns="0" tIns="0" rIns="0" bIns="0" rtlCol="0">
            <a:spAutoFit/>
          </a:bodyPr>
          <a:lstStyle/>
          <a:p>
            <a:pPr marL="182666"/>
            <a:r>
              <a:rPr sz="750" spc="13" dirty="0">
                <a:latin typeface="Courier New"/>
                <a:cs typeface="Courier New"/>
              </a:rPr>
              <a:t>0</a:t>
            </a:r>
            <a:r>
              <a:rPr sz="750" spc="-194" dirty="0">
                <a:latin typeface="Courier New"/>
                <a:cs typeface="Courier New"/>
              </a:rPr>
              <a:t>.</a:t>
            </a:r>
            <a:r>
              <a:rPr sz="750" spc="115" dirty="0">
                <a:latin typeface="Courier New"/>
                <a:cs typeface="Courier New"/>
              </a:rPr>
              <a:t>6</a:t>
            </a:r>
            <a:endParaRPr sz="750">
              <a:latin typeface="Courier New"/>
              <a:cs typeface="Courier New"/>
            </a:endParaRPr>
          </a:p>
          <a:p>
            <a:pPr marL="182666">
              <a:spcBef>
                <a:spcPts val="609"/>
              </a:spcBef>
            </a:pPr>
            <a:r>
              <a:rPr sz="750" spc="13" dirty="0">
                <a:latin typeface="Courier New"/>
                <a:cs typeface="Courier New"/>
              </a:rPr>
              <a:t>0</a:t>
            </a:r>
            <a:r>
              <a:rPr sz="750" spc="-194" dirty="0">
                <a:latin typeface="Courier New"/>
                <a:cs typeface="Courier New"/>
              </a:rPr>
              <a:t>.</a:t>
            </a:r>
            <a:r>
              <a:rPr sz="750" spc="79" dirty="0">
                <a:latin typeface="Courier New"/>
                <a:cs typeface="Courier New"/>
              </a:rPr>
              <a:t>5</a:t>
            </a:r>
            <a:endParaRPr sz="750">
              <a:latin typeface="Courier New"/>
              <a:cs typeface="Courier New"/>
            </a:endParaRPr>
          </a:p>
          <a:p>
            <a:pPr marL="182666">
              <a:lnSpc>
                <a:spcPts val="855"/>
              </a:lnSpc>
              <a:spcBef>
                <a:spcPts val="556"/>
              </a:spcBef>
            </a:pPr>
            <a:r>
              <a:rPr sz="750" spc="13" dirty="0">
                <a:latin typeface="Courier New"/>
                <a:cs typeface="Courier New"/>
              </a:rPr>
              <a:t>0</a:t>
            </a:r>
            <a:r>
              <a:rPr sz="750" spc="-194" dirty="0">
                <a:latin typeface="Courier New"/>
                <a:cs typeface="Courier New"/>
              </a:rPr>
              <a:t>.</a:t>
            </a:r>
            <a:r>
              <a:rPr sz="750" spc="119" dirty="0">
                <a:latin typeface="Courier New"/>
                <a:cs typeface="Courier New"/>
              </a:rPr>
              <a:t>4</a:t>
            </a:r>
            <a:endParaRPr sz="750">
              <a:latin typeface="Courier New"/>
              <a:cs typeface="Courier New"/>
            </a:endParaRPr>
          </a:p>
          <a:p>
            <a:pPr marL="11206">
              <a:lnSpc>
                <a:spcPts val="1755"/>
              </a:lnSpc>
            </a:pPr>
            <a:r>
              <a:rPr sz="1500" i="1" spc="-238" dirty="0">
                <a:latin typeface="Times New Roman"/>
                <a:cs typeface="Times New Roman"/>
              </a:rPr>
              <a:t>8' </a:t>
            </a:r>
            <a:r>
              <a:rPr sz="1500" i="1" spc="4" dirty="0">
                <a:latin typeface="Times New Roman"/>
                <a:cs typeface="Times New Roman"/>
              </a:rPr>
              <a:t> </a:t>
            </a:r>
            <a:r>
              <a:rPr sz="750" spc="13" dirty="0">
                <a:latin typeface="Courier New"/>
                <a:cs typeface="Courier New"/>
              </a:rPr>
              <a:t>0</a:t>
            </a:r>
            <a:r>
              <a:rPr sz="750" spc="-194" dirty="0">
                <a:latin typeface="Courier New"/>
                <a:cs typeface="Courier New"/>
              </a:rPr>
              <a:t>.</a:t>
            </a:r>
            <a:r>
              <a:rPr sz="750" spc="79" dirty="0">
                <a:latin typeface="Courier New"/>
                <a:cs typeface="Courier New"/>
              </a:rPr>
              <a:t>3</a:t>
            </a:r>
            <a:endParaRPr sz="750">
              <a:latin typeface="Courier New"/>
              <a:cs typeface="Courier New"/>
            </a:endParaRPr>
          </a:p>
          <a:p>
            <a:pPr marL="182666">
              <a:spcBef>
                <a:spcPts val="353"/>
              </a:spcBef>
            </a:pPr>
            <a:r>
              <a:rPr sz="750" spc="13" dirty="0">
                <a:latin typeface="Courier New"/>
                <a:cs typeface="Courier New"/>
              </a:rPr>
              <a:t>0</a:t>
            </a:r>
            <a:r>
              <a:rPr sz="750" spc="-194" dirty="0">
                <a:latin typeface="Courier New"/>
                <a:cs typeface="Courier New"/>
              </a:rPr>
              <a:t>.</a:t>
            </a:r>
            <a:r>
              <a:rPr sz="750" spc="93" dirty="0">
                <a:latin typeface="Courier New"/>
                <a:cs typeface="Courier New"/>
              </a:rPr>
              <a:t>2</a:t>
            </a:r>
            <a:endParaRPr sz="750">
              <a:latin typeface="Courier New"/>
              <a:cs typeface="Courier New"/>
            </a:endParaRPr>
          </a:p>
          <a:p>
            <a:pPr marL="182666">
              <a:spcBef>
                <a:spcPts val="503"/>
              </a:spcBef>
            </a:pPr>
            <a:r>
              <a:rPr sz="750" spc="13" dirty="0">
                <a:latin typeface="Courier New"/>
                <a:cs typeface="Courier New"/>
              </a:rPr>
              <a:t>0</a:t>
            </a:r>
            <a:r>
              <a:rPr sz="750" spc="-194" dirty="0">
                <a:latin typeface="Courier New"/>
                <a:cs typeface="Courier New"/>
              </a:rPr>
              <a:t>.</a:t>
            </a:r>
            <a:r>
              <a:rPr sz="750" spc="119" dirty="0">
                <a:latin typeface="Courier New"/>
                <a:cs typeface="Courier New"/>
              </a:rPr>
              <a:t>1</a:t>
            </a:r>
            <a:endParaRPr sz="750">
              <a:latin typeface="Courier New"/>
              <a:cs typeface="Courier New"/>
            </a:endParaRPr>
          </a:p>
          <a:p>
            <a:pPr marL="182666">
              <a:spcBef>
                <a:spcPts val="401"/>
              </a:spcBef>
            </a:pPr>
            <a:r>
              <a:rPr sz="750" spc="13" dirty="0">
                <a:latin typeface="Courier New"/>
                <a:cs typeface="Courier New"/>
              </a:rPr>
              <a:t>0</a:t>
            </a:r>
            <a:r>
              <a:rPr sz="750" spc="-194" dirty="0">
                <a:latin typeface="Courier New"/>
                <a:cs typeface="Courier New"/>
              </a:rPr>
              <a:t>.</a:t>
            </a:r>
            <a:r>
              <a:rPr sz="750" spc="119" dirty="0">
                <a:latin typeface="Courier New"/>
                <a:cs typeface="Courier New"/>
              </a:rPr>
              <a:t>0</a:t>
            </a:r>
            <a:endParaRPr sz="750">
              <a:latin typeface="Courier New"/>
              <a:cs typeface="Courier New"/>
            </a:endParaRPr>
          </a:p>
        </p:txBody>
      </p:sp>
      <p:sp>
        <p:nvSpPr>
          <p:cNvPr id="77" name="object 77"/>
          <p:cNvSpPr txBox="1"/>
          <p:nvPr/>
        </p:nvSpPr>
        <p:spPr>
          <a:xfrm>
            <a:off x="2421022" y="4525731"/>
            <a:ext cx="108137" cy="217304"/>
          </a:xfrm>
          <a:prstGeom prst="rect">
            <a:avLst/>
          </a:prstGeom>
        </p:spPr>
        <p:txBody>
          <a:bodyPr vert="horz" wrap="square" lIns="0" tIns="0" rIns="0" bIns="0" rtlCol="0">
            <a:spAutoFit/>
          </a:bodyPr>
          <a:lstStyle/>
          <a:p>
            <a:pPr marL="11206"/>
            <a:r>
              <a:rPr sz="1412" spc="-243" dirty="0">
                <a:latin typeface="Arial"/>
                <a:cs typeface="Arial"/>
              </a:rPr>
              <a:t>.</a:t>
            </a:r>
            <a:r>
              <a:rPr sz="1412" spc="-137" dirty="0">
                <a:latin typeface="Arial"/>
                <a:cs typeface="Arial"/>
              </a:rPr>
              <a:t>..</a:t>
            </a:r>
            <a:endParaRPr sz="1412">
              <a:latin typeface="Arial"/>
              <a:cs typeface="Arial"/>
            </a:endParaRPr>
          </a:p>
        </p:txBody>
      </p:sp>
      <p:sp>
        <p:nvSpPr>
          <p:cNvPr id="78" name="object 78"/>
          <p:cNvSpPr txBox="1"/>
          <p:nvPr/>
        </p:nvSpPr>
        <p:spPr>
          <a:xfrm>
            <a:off x="2778139" y="5381385"/>
            <a:ext cx="1355912" cy="333425"/>
          </a:xfrm>
          <a:prstGeom prst="rect">
            <a:avLst/>
          </a:prstGeom>
        </p:spPr>
        <p:txBody>
          <a:bodyPr vert="horz" wrap="square" lIns="0" tIns="0" rIns="0" bIns="0" rtlCol="0">
            <a:spAutoFit/>
          </a:bodyPr>
          <a:lstStyle/>
          <a:p>
            <a:pPr marL="11206">
              <a:tabLst>
                <a:tab pos="493645" algn="l"/>
                <a:tab pos="738507" algn="l"/>
                <a:tab pos="983369" algn="l"/>
                <a:tab pos="1227670" algn="l"/>
              </a:tabLst>
            </a:pPr>
            <a:r>
              <a:rPr sz="750" spc="-172" dirty="0">
                <a:latin typeface="Courier New"/>
                <a:cs typeface="Courier New"/>
              </a:rPr>
              <a:t>1</a:t>
            </a:r>
            <a:r>
              <a:rPr sz="750" spc="-265" dirty="0">
                <a:latin typeface="Courier New"/>
                <a:cs typeface="Courier New"/>
              </a:rPr>
              <a:t>0</a:t>
            </a:r>
            <a:r>
              <a:rPr sz="750" spc="119" dirty="0">
                <a:latin typeface="Courier New"/>
                <a:cs typeface="Courier New"/>
              </a:rPr>
              <a:t>1</a:t>
            </a:r>
            <a:r>
              <a:rPr sz="750" dirty="0">
                <a:latin typeface="Courier New"/>
                <a:cs typeface="Courier New"/>
              </a:rPr>
              <a:t> </a:t>
            </a:r>
            <a:r>
              <a:rPr sz="750" spc="-66" dirty="0">
                <a:latin typeface="Courier New"/>
                <a:cs typeface="Courier New"/>
              </a:rPr>
              <a:t> </a:t>
            </a:r>
            <a:r>
              <a:rPr sz="750" spc="-172" dirty="0">
                <a:latin typeface="Courier New"/>
                <a:cs typeface="Courier New"/>
              </a:rPr>
              <a:t>1</a:t>
            </a:r>
            <a:r>
              <a:rPr sz="750" spc="-212" dirty="0">
                <a:latin typeface="Courier New"/>
                <a:cs typeface="Courier New"/>
              </a:rPr>
              <a:t>0</a:t>
            </a:r>
            <a:r>
              <a:rPr sz="750" spc="4" dirty="0">
                <a:latin typeface="Courier New"/>
                <a:cs typeface="Courier New"/>
              </a:rPr>
              <a:t>3</a:t>
            </a:r>
            <a:r>
              <a:rPr sz="750" dirty="0">
                <a:latin typeface="Courier New"/>
                <a:cs typeface="Courier New"/>
              </a:rPr>
              <a:t>	</a:t>
            </a:r>
            <a:r>
              <a:rPr sz="750" spc="-172" dirty="0">
                <a:latin typeface="Courier New"/>
                <a:cs typeface="Courier New"/>
              </a:rPr>
              <a:t>1</a:t>
            </a:r>
            <a:r>
              <a:rPr sz="750" spc="-265" dirty="0">
                <a:latin typeface="Courier New"/>
                <a:cs typeface="Courier New"/>
              </a:rPr>
              <a:t>0</a:t>
            </a:r>
            <a:r>
              <a:rPr sz="750" spc="79" dirty="0">
                <a:latin typeface="Courier New"/>
                <a:cs typeface="Courier New"/>
              </a:rPr>
              <a:t>5</a:t>
            </a:r>
            <a:r>
              <a:rPr sz="750" dirty="0">
                <a:latin typeface="Courier New"/>
                <a:cs typeface="Courier New"/>
              </a:rPr>
              <a:t>	</a:t>
            </a:r>
            <a:r>
              <a:rPr sz="750" spc="-172" dirty="0">
                <a:latin typeface="Courier New"/>
                <a:cs typeface="Courier New"/>
              </a:rPr>
              <a:t>1</a:t>
            </a:r>
            <a:r>
              <a:rPr sz="750" spc="-265" dirty="0">
                <a:latin typeface="Courier New"/>
                <a:cs typeface="Courier New"/>
              </a:rPr>
              <a:t>0</a:t>
            </a:r>
            <a:r>
              <a:rPr sz="750" spc="119" dirty="0">
                <a:latin typeface="Courier New"/>
                <a:cs typeface="Courier New"/>
              </a:rPr>
              <a:t>7</a:t>
            </a:r>
            <a:r>
              <a:rPr sz="750" dirty="0">
                <a:latin typeface="Courier New"/>
                <a:cs typeface="Courier New"/>
              </a:rPr>
              <a:t>	</a:t>
            </a:r>
            <a:r>
              <a:rPr sz="750" spc="-172" dirty="0">
                <a:latin typeface="Courier New"/>
                <a:cs typeface="Courier New"/>
              </a:rPr>
              <a:t>1</a:t>
            </a:r>
            <a:r>
              <a:rPr sz="750" spc="-265" dirty="0">
                <a:latin typeface="Courier New"/>
                <a:cs typeface="Courier New"/>
              </a:rPr>
              <a:t>0</a:t>
            </a:r>
            <a:r>
              <a:rPr sz="750" spc="119" dirty="0">
                <a:latin typeface="Courier New"/>
                <a:cs typeface="Courier New"/>
              </a:rPr>
              <a:t>9</a:t>
            </a:r>
            <a:r>
              <a:rPr sz="750" dirty="0">
                <a:latin typeface="Courier New"/>
                <a:cs typeface="Courier New"/>
              </a:rPr>
              <a:t>	</a:t>
            </a:r>
            <a:r>
              <a:rPr sz="750" spc="-146" dirty="0">
                <a:latin typeface="Courier New"/>
                <a:cs typeface="Courier New"/>
              </a:rPr>
              <a:t>111</a:t>
            </a:r>
            <a:endParaRPr sz="750">
              <a:latin typeface="Courier New"/>
              <a:cs typeface="Courier New"/>
            </a:endParaRPr>
          </a:p>
          <a:p>
            <a:pPr marL="24094">
              <a:lnSpc>
                <a:spcPts val="671"/>
              </a:lnSpc>
              <a:spcBef>
                <a:spcPts val="110"/>
              </a:spcBef>
            </a:pPr>
            <a:r>
              <a:rPr sz="574" spc="-9" dirty="0">
                <a:latin typeface="Arial"/>
                <a:cs typeface="Arial"/>
              </a:rPr>
              <a:t>SEP</a:t>
            </a:r>
            <a:endParaRPr sz="574">
              <a:latin typeface="Arial"/>
              <a:cs typeface="Arial"/>
            </a:endParaRPr>
          </a:p>
          <a:p>
            <a:pPr marL="24094">
              <a:lnSpc>
                <a:spcPts val="882"/>
              </a:lnSpc>
            </a:pPr>
            <a:r>
              <a:rPr sz="750" spc="-88" dirty="0">
                <a:latin typeface="Courier New"/>
                <a:cs typeface="Courier New"/>
              </a:rPr>
              <a:t>20</a:t>
            </a:r>
            <a:r>
              <a:rPr sz="750" spc="-40" dirty="0">
                <a:latin typeface="Courier New"/>
                <a:cs typeface="Courier New"/>
              </a:rPr>
              <a:t>0</a:t>
            </a:r>
            <a:r>
              <a:rPr sz="750" spc="4" dirty="0">
                <a:latin typeface="Courier New"/>
                <a:cs typeface="Courier New"/>
              </a:rPr>
              <a:t>3</a:t>
            </a:r>
            <a:endParaRPr sz="750">
              <a:latin typeface="Courier New"/>
              <a:cs typeface="Courier New"/>
            </a:endParaRPr>
          </a:p>
        </p:txBody>
      </p:sp>
      <p:sp>
        <p:nvSpPr>
          <p:cNvPr id="79" name="object 79"/>
          <p:cNvSpPr txBox="1"/>
          <p:nvPr/>
        </p:nvSpPr>
        <p:spPr>
          <a:xfrm>
            <a:off x="4233069" y="5381385"/>
            <a:ext cx="1107701" cy="115416"/>
          </a:xfrm>
          <a:prstGeom prst="rect">
            <a:avLst/>
          </a:prstGeom>
        </p:spPr>
        <p:txBody>
          <a:bodyPr vert="horz" wrap="square" lIns="0" tIns="0" rIns="0" bIns="0" rtlCol="0">
            <a:spAutoFit/>
          </a:bodyPr>
          <a:lstStyle/>
          <a:p>
            <a:pPr marL="11206">
              <a:tabLst>
                <a:tab pos="248784" algn="l"/>
                <a:tab pos="493645" algn="l"/>
              </a:tabLst>
            </a:pPr>
            <a:r>
              <a:rPr sz="750" spc="-247" dirty="0">
                <a:latin typeface="Courier New"/>
                <a:cs typeface="Courier New"/>
              </a:rPr>
              <a:t>11.3	</a:t>
            </a:r>
            <a:r>
              <a:rPr sz="750" spc="-172" dirty="0">
                <a:latin typeface="Courier New"/>
                <a:cs typeface="Courier New"/>
              </a:rPr>
              <a:t>1</a:t>
            </a:r>
            <a:r>
              <a:rPr sz="750" spc="-265" dirty="0">
                <a:latin typeface="Courier New"/>
                <a:cs typeface="Courier New"/>
              </a:rPr>
              <a:t>1</a:t>
            </a:r>
            <a:r>
              <a:rPr sz="750" spc="79" dirty="0">
                <a:latin typeface="Courier New"/>
                <a:cs typeface="Courier New"/>
              </a:rPr>
              <a:t>5</a:t>
            </a:r>
            <a:r>
              <a:rPr sz="750" dirty="0">
                <a:latin typeface="Courier New"/>
                <a:cs typeface="Courier New"/>
              </a:rPr>
              <a:t>	</a:t>
            </a:r>
            <a:r>
              <a:rPr sz="750" spc="-141" dirty="0">
                <a:latin typeface="Courier New"/>
                <a:cs typeface="Courier New"/>
              </a:rPr>
              <a:t>&lt;</a:t>
            </a:r>
            <a:r>
              <a:rPr sz="750" spc="62" dirty="0">
                <a:latin typeface="Courier New"/>
                <a:cs typeface="Courier New"/>
              </a:rPr>
              <a:t>-</a:t>
            </a:r>
            <a:r>
              <a:rPr sz="750" spc="-287" dirty="0">
                <a:latin typeface="Courier New"/>
                <a:cs typeface="Courier New"/>
              </a:rPr>
              <a:t> </a:t>
            </a:r>
            <a:r>
              <a:rPr sz="750" spc="-35" dirty="0">
                <a:latin typeface="Courier New"/>
                <a:cs typeface="Courier New"/>
              </a:rPr>
              <a:t>D</a:t>
            </a:r>
            <a:r>
              <a:rPr sz="750" spc="-66" dirty="0">
                <a:latin typeface="Courier New"/>
                <a:cs typeface="Courier New"/>
              </a:rPr>
              <a:t>ay</a:t>
            </a:r>
            <a:r>
              <a:rPr sz="750" spc="-132" dirty="0">
                <a:latin typeface="Courier New"/>
                <a:cs typeface="Courier New"/>
              </a:rPr>
              <a:t> </a:t>
            </a:r>
            <a:r>
              <a:rPr sz="662" spc="176" dirty="0">
                <a:latin typeface="Arial"/>
                <a:cs typeface="Arial"/>
              </a:rPr>
              <a:t>in</a:t>
            </a:r>
            <a:r>
              <a:rPr sz="662" spc="35" dirty="0">
                <a:latin typeface="Arial"/>
                <a:cs typeface="Arial"/>
              </a:rPr>
              <a:t> </a:t>
            </a:r>
            <a:r>
              <a:rPr sz="750" spc="-71" dirty="0">
                <a:latin typeface="Courier New"/>
                <a:cs typeface="Courier New"/>
              </a:rPr>
              <a:t>GNT</a:t>
            </a:r>
            <a:endParaRPr sz="750">
              <a:latin typeface="Courier New"/>
              <a:cs typeface="Courier New"/>
            </a:endParaRPr>
          </a:p>
        </p:txBody>
      </p:sp>
      <p:sp>
        <p:nvSpPr>
          <p:cNvPr id="80" name="object 80"/>
          <p:cNvSpPr txBox="1"/>
          <p:nvPr/>
        </p:nvSpPr>
        <p:spPr>
          <a:xfrm>
            <a:off x="6362553" y="3216586"/>
            <a:ext cx="1386728" cy="88358"/>
          </a:xfrm>
          <a:prstGeom prst="rect">
            <a:avLst/>
          </a:prstGeom>
        </p:spPr>
        <p:txBody>
          <a:bodyPr vert="horz" wrap="square" lIns="0" tIns="0" rIns="0" bIns="0" rtlCol="0">
            <a:spAutoFit/>
          </a:bodyPr>
          <a:lstStyle/>
          <a:p>
            <a:pPr marL="11206"/>
            <a:r>
              <a:rPr sz="574" dirty="0">
                <a:solidFill>
                  <a:srgbClr val="1C1C1C"/>
                </a:solidFill>
                <a:latin typeface="Arial"/>
                <a:cs typeface="Arial"/>
              </a:rPr>
              <a:t>AOT</a:t>
            </a:r>
            <a:r>
              <a:rPr sz="574" spc="57" dirty="0">
                <a:solidFill>
                  <a:srgbClr val="1C1C1C"/>
                </a:solidFill>
                <a:latin typeface="Arial"/>
                <a:cs typeface="Arial"/>
              </a:rPr>
              <a:t> </a:t>
            </a:r>
            <a:r>
              <a:rPr sz="574" spc="40" dirty="0">
                <a:latin typeface="Arial"/>
                <a:cs typeface="Arial"/>
              </a:rPr>
              <a:t>L</a:t>
            </a:r>
            <a:r>
              <a:rPr sz="574" spc="9" dirty="0">
                <a:solidFill>
                  <a:srgbClr val="2D2D2D"/>
                </a:solidFill>
                <a:latin typeface="Arial"/>
                <a:cs typeface="Arial"/>
              </a:rPr>
              <a:t>ove</a:t>
            </a:r>
            <a:r>
              <a:rPr sz="574" spc="75" dirty="0">
                <a:solidFill>
                  <a:srgbClr val="2D2D2D"/>
                </a:solidFill>
                <a:latin typeface="Arial"/>
                <a:cs typeface="Arial"/>
              </a:rPr>
              <a:t> </a:t>
            </a:r>
            <a:r>
              <a:rPr sz="574" spc="-9" dirty="0">
                <a:solidFill>
                  <a:srgbClr val="2D2D2D"/>
                </a:solidFill>
                <a:latin typeface="Arial"/>
                <a:cs typeface="Arial"/>
              </a:rPr>
              <a:t>2</a:t>
            </a:r>
            <a:r>
              <a:rPr sz="574" spc="-9" dirty="0">
                <a:latin typeface="Arial"/>
                <a:cs typeface="Arial"/>
              </a:rPr>
              <a:t>.</a:t>
            </a:r>
            <a:r>
              <a:rPr sz="574" spc="44" dirty="0">
                <a:solidFill>
                  <a:srgbClr val="2D2D2D"/>
                </a:solidFill>
                <a:latin typeface="Arial"/>
                <a:cs typeface="Arial"/>
              </a:rPr>
              <a:t>0</a:t>
            </a:r>
            <a:r>
              <a:rPr sz="574" spc="-62" dirty="0">
                <a:solidFill>
                  <a:srgbClr val="2D2D2D"/>
                </a:solidFill>
                <a:latin typeface="Arial"/>
                <a:cs typeface="Arial"/>
              </a:rPr>
              <a:t> </a:t>
            </a:r>
            <a:r>
              <a:rPr sz="574" spc="26" dirty="0">
                <a:solidFill>
                  <a:srgbClr val="2D2D2D"/>
                </a:solidFill>
                <a:latin typeface="Arial"/>
                <a:cs typeface="Arial"/>
              </a:rPr>
              <a:t>data</a:t>
            </a:r>
            <a:r>
              <a:rPr sz="574" spc="-35" dirty="0">
                <a:solidFill>
                  <a:srgbClr val="2D2D2D"/>
                </a:solidFill>
                <a:latin typeface="Arial"/>
                <a:cs typeface="Arial"/>
              </a:rPr>
              <a:t> </a:t>
            </a:r>
            <a:r>
              <a:rPr sz="574" spc="31" dirty="0">
                <a:solidFill>
                  <a:srgbClr val="1C1C1C"/>
                </a:solidFill>
                <a:latin typeface="Arial"/>
                <a:cs typeface="Arial"/>
              </a:rPr>
              <a:t>from</a:t>
            </a:r>
            <a:r>
              <a:rPr sz="574" spc="22" dirty="0">
                <a:solidFill>
                  <a:srgbClr val="1C1C1C"/>
                </a:solidFill>
                <a:latin typeface="Arial"/>
                <a:cs typeface="Arial"/>
              </a:rPr>
              <a:t> </a:t>
            </a:r>
            <a:r>
              <a:rPr sz="574" spc="-9" dirty="0">
                <a:solidFill>
                  <a:srgbClr val="2D2D2D"/>
                </a:solidFill>
                <a:latin typeface="Arial"/>
                <a:cs typeface="Arial"/>
              </a:rPr>
              <a:t>SEP</a:t>
            </a:r>
            <a:r>
              <a:rPr sz="574" spc="-35" dirty="0">
                <a:solidFill>
                  <a:srgbClr val="2D2D2D"/>
                </a:solidFill>
                <a:latin typeface="Arial"/>
                <a:cs typeface="Arial"/>
              </a:rPr>
              <a:t> </a:t>
            </a:r>
            <a:r>
              <a:rPr sz="574" spc="-9" dirty="0">
                <a:latin typeface="Arial"/>
                <a:cs typeface="Arial"/>
              </a:rPr>
              <a:t>1</a:t>
            </a:r>
            <a:r>
              <a:rPr sz="574" spc="40" dirty="0">
                <a:solidFill>
                  <a:srgbClr val="2D2D2D"/>
                </a:solidFill>
                <a:latin typeface="Arial"/>
                <a:cs typeface="Arial"/>
              </a:rPr>
              <a:t>5</a:t>
            </a:r>
            <a:r>
              <a:rPr sz="574" spc="-53" dirty="0">
                <a:solidFill>
                  <a:srgbClr val="2D2D2D"/>
                </a:solidFill>
                <a:latin typeface="Arial"/>
                <a:cs typeface="Arial"/>
              </a:rPr>
              <a:t> </a:t>
            </a:r>
            <a:r>
              <a:rPr sz="574" spc="40" dirty="0">
                <a:solidFill>
                  <a:srgbClr val="1C1C1C"/>
                </a:solidFill>
                <a:latin typeface="Arial"/>
                <a:cs typeface="Arial"/>
              </a:rPr>
              <a:t>of</a:t>
            </a:r>
            <a:r>
              <a:rPr sz="574" spc="4" dirty="0">
                <a:solidFill>
                  <a:srgbClr val="1C1C1C"/>
                </a:solidFill>
                <a:latin typeface="Arial"/>
                <a:cs typeface="Arial"/>
              </a:rPr>
              <a:t> </a:t>
            </a:r>
            <a:r>
              <a:rPr sz="574" spc="-4" dirty="0">
                <a:solidFill>
                  <a:srgbClr val="1C1C1C"/>
                </a:solidFill>
                <a:latin typeface="Arial"/>
                <a:cs typeface="Arial"/>
              </a:rPr>
              <a:t>2003</a:t>
            </a:r>
            <a:endParaRPr sz="574">
              <a:latin typeface="Arial"/>
              <a:cs typeface="Arial"/>
            </a:endParaRPr>
          </a:p>
        </p:txBody>
      </p:sp>
      <p:sp>
        <p:nvSpPr>
          <p:cNvPr id="81" name="object 81"/>
          <p:cNvSpPr txBox="1"/>
          <p:nvPr/>
        </p:nvSpPr>
        <p:spPr>
          <a:xfrm>
            <a:off x="5838081" y="4122835"/>
            <a:ext cx="165287" cy="115416"/>
          </a:xfrm>
          <a:prstGeom prst="rect">
            <a:avLst/>
          </a:prstGeom>
        </p:spPr>
        <p:txBody>
          <a:bodyPr vert="horz" wrap="square" lIns="0" tIns="0" rIns="0" bIns="0" rtlCol="0">
            <a:spAutoFit/>
          </a:bodyPr>
          <a:lstStyle/>
          <a:p>
            <a:pPr>
              <a:lnSpc>
                <a:spcPct val="100000"/>
              </a:lnSpc>
            </a:pPr>
            <a:r>
              <a:rPr sz="750" spc="13" dirty="0">
                <a:latin typeface="Courier New"/>
                <a:cs typeface="Courier New"/>
              </a:rPr>
              <a:t>0</a:t>
            </a:r>
            <a:r>
              <a:rPr sz="750" spc="-194" dirty="0">
                <a:latin typeface="Courier New"/>
                <a:cs typeface="Courier New"/>
              </a:rPr>
              <a:t>.</a:t>
            </a:r>
            <a:r>
              <a:rPr sz="750" spc="119" dirty="0">
                <a:latin typeface="Courier New"/>
                <a:cs typeface="Courier New"/>
              </a:rPr>
              <a:t>4</a:t>
            </a:r>
            <a:endParaRPr sz="750">
              <a:latin typeface="Courier New"/>
              <a:cs typeface="Courier New"/>
            </a:endParaRPr>
          </a:p>
        </p:txBody>
      </p:sp>
      <p:sp>
        <p:nvSpPr>
          <p:cNvPr id="82" name="object 82"/>
          <p:cNvSpPr txBox="1"/>
          <p:nvPr/>
        </p:nvSpPr>
        <p:spPr>
          <a:xfrm>
            <a:off x="6016639" y="3342466"/>
            <a:ext cx="2167218" cy="1013098"/>
          </a:xfrm>
          <a:prstGeom prst="rect">
            <a:avLst/>
          </a:prstGeom>
        </p:spPr>
        <p:txBody>
          <a:bodyPr vert="horz" wrap="square" lIns="0" tIns="0" rIns="0" bIns="0" rtlCol="0">
            <a:spAutoFit/>
          </a:bodyPr>
          <a:lstStyle/>
          <a:p>
            <a:pPr algn="ctr">
              <a:lnSpc>
                <a:spcPts val="843"/>
              </a:lnSpc>
            </a:pPr>
            <a:r>
              <a:rPr sz="750" spc="-35" dirty="0">
                <a:latin typeface="Courier New"/>
                <a:cs typeface="Courier New"/>
              </a:rPr>
              <a:t>N</a:t>
            </a:r>
            <a:r>
              <a:rPr sz="750" spc="-93" dirty="0">
                <a:latin typeface="Courier New"/>
                <a:cs typeface="Courier New"/>
              </a:rPr>
              <a:t>e</a:t>
            </a:r>
            <a:r>
              <a:rPr sz="750" spc="-141" dirty="0">
                <a:latin typeface="Courier New"/>
                <a:cs typeface="Courier New"/>
              </a:rPr>
              <a:t>s</a:t>
            </a:r>
            <a:r>
              <a:rPr sz="750" spc="-35" dirty="0">
                <a:latin typeface="Courier New"/>
                <a:cs typeface="Courier New"/>
              </a:rPr>
              <a:t>_</a:t>
            </a:r>
            <a:r>
              <a:rPr sz="750" spc="-40" dirty="0">
                <a:latin typeface="Courier New"/>
                <a:cs typeface="Courier New"/>
              </a:rPr>
              <a:t>Z</a:t>
            </a:r>
            <a:r>
              <a:rPr sz="750" spc="-146" dirty="0">
                <a:latin typeface="Courier New"/>
                <a:cs typeface="Courier New"/>
              </a:rPr>
              <a:t>i</a:t>
            </a:r>
            <a:r>
              <a:rPr sz="750" spc="-71" dirty="0">
                <a:latin typeface="Courier New"/>
                <a:cs typeface="Courier New"/>
              </a:rPr>
              <a:t>ona</a:t>
            </a:r>
            <a:r>
              <a:rPr sz="750" spc="-35" dirty="0">
                <a:latin typeface="Courier New"/>
                <a:cs typeface="Courier New"/>
              </a:rPr>
              <a:t> </a:t>
            </a:r>
            <a:r>
              <a:rPr sz="750" dirty="0">
                <a:latin typeface="Courier New"/>
                <a:cs typeface="Courier New"/>
              </a:rPr>
              <a:t>,</a:t>
            </a:r>
            <a:r>
              <a:rPr sz="750" spc="-331" dirty="0">
                <a:latin typeface="Courier New"/>
                <a:cs typeface="Courier New"/>
              </a:rPr>
              <a:t> </a:t>
            </a:r>
            <a:r>
              <a:rPr sz="750" dirty="0">
                <a:latin typeface="Courier New"/>
                <a:cs typeface="Courier New"/>
              </a:rPr>
              <a:t>N</a:t>
            </a:r>
            <a:r>
              <a:rPr sz="750" spc="-119" dirty="0">
                <a:latin typeface="Courier New"/>
                <a:cs typeface="Courier New"/>
              </a:rPr>
              <a:t> </a:t>
            </a:r>
            <a:r>
              <a:rPr sz="750" spc="-88" dirty="0">
                <a:latin typeface="Courier New"/>
                <a:cs typeface="Courier New"/>
              </a:rPr>
              <a:t>3</a:t>
            </a:r>
            <a:r>
              <a:rPr sz="750" spc="40" dirty="0">
                <a:latin typeface="Courier New"/>
                <a:cs typeface="Courier New"/>
              </a:rPr>
              <a:t>1</a:t>
            </a:r>
            <a:r>
              <a:rPr sz="750" spc="-265" dirty="0">
                <a:latin typeface="Courier New"/>
                <a:cs typeface="Courier New"/>
              </a:rPr>
              <a:t> </a:t>
            </a:r>
            <a:r>
              <a:rPr sz="750" spc="-88" dirty="0">
                <a:latin typeface="Courier New"/>
                <a:cs typeface="Courier New"/>
              </a:rPr>
              <a:t>5</a:t>
            </a:r>
            <a:r>
              <a:rPr sz="750" spc="-35" dirty="0">
                <a:latin typeface="Courier New"/>
                <a:cs typeface="Courier New"/>
              </a:rPr>
              <a:t>5</a:t>
            </a:r>
            <a:r>
              <a:rPr sz="750" spc="-141" dirty="0">
                <a:latin typeface="Courier New"/>
                <a:cs typeface="Courier New"/>
              </a:rPr>
              <a:t>'</a:t>
            </a:r>
            <a:r>
              <a:rPr sz="750" spc="-88" dirty="0">
                <a:latin typeface="Courier New"/>
                <a:cs typeface="Courier New"/>
              </a:rPr>
              <a:t>1</a:t>
            </a:r>
            <a:r>
              <a:rPr sz="750" spc="-40" dirty="0">
                <a:latin typeface="Courier New"/>
                <a:cs typeface="Courier New"/>
              </a:rPr>
              <a:t>9</a:t>
            </a:r>
            <a:r>
              <a:rPr sz="750" spc="-44" dirty="0">
                <a:latin typeface="Courier New"/>
                <a:cs typeface="Courier New"/>
              </a:rPr>
              <a:t>",</a:t>
            </a:r>
            <a:r>
              <a:rPr sz="750" spc="-229" dirty="0">
                <a:latin typeface="Courier New"/>
                <a:cs typeface="Courier New"/>
              </a:rPr>
              <a:t> </a:t>
            </a:r>
            <a:r>
              <a:rPr sz="750" spc="-9" dirty="0">
                <a:latin typeface="Courier New"/>
                <a:cs typeface="Courier New"/>
              </a:rPr>
              <a:t>E</a:t>
            </a:r>
            <a:r>
              <a:rPr sz="750" spc="-168" dirty="0">
                <a:latin typeface="Courier New"/>
                <a:cs typeface="Courier New"/>
              </a:rPr>
              <a:t> </a:t>
            </a:r>
            <a:r>
              <a:rPr sz="750" spc="-88" dirty="0">
                <a:latin typeface="Courier New"/>
                <a:cs typeface="Courier New"/>
              </a:rPr>
              <a:t>3</a:t>
            </a:r>
            <a:r>
              <a:rPr sz="750" spc="119" dirty="0">
                <a:latin typeface="Courier New"/>
                <a:cs typeface="Courier New"/>
              </a:rPr>
              <a:t>4</a:t>
            </a:r>
            <a:r>
              <a:rPr sz="750" spc="-296" dirty="0">
                <a:latin typeface="Courier New"/>
                <a:cs typeface="Courier New"/>
              </a:rPr>
              <a:t> </a:t>
            </a:r>
            <a:r>
              <a:rPr sz="750" spc="-88" dirty="0">
                <a:latin typeface="Courier New"/>
                <a:cs typeface="Courier New"/>
              </a:rPr>
              <a:t>4</a:t>
            </a:r>
            <a:r>
              <a:rPr sz="750" spc="-40" dirty="0">
                <a:latin typeface="Courier New"/>
                <a:cs typeface="Courier New"/>
              </a:rPr>
              <a:t>7</a:t>
            </a:r>
            <a:r>
              <a:rPr sz="750" spc="-141" dirty="0">
                <a:latin typeface="Courier New"/>
                <a:cs typeface="Courier New"/>
              </a:rPr>
              <a:t>'</a:t>
            </a:r>
            <a:r>
              <a:rPr sz="750" spc="-88" dirty="0">
                <a:latin typeface="Courier New"/>
                <a:cs typeface="Courier New"/>
              </a:rPr>
              <a:t>2</a:t>
            </a:r>
            <a:r>
              <a:rPr sz="750" spc="-40" dirty="0">
                <a:latin typeface="Courier New"/>
                <a:cs typeface="Courier New"/>
              </a:rPr>
              <a:t>0</a:t>
            </a:r>
            <a:r>
              <a:rPr sz="750" spc="-44" dirty="0">
                <a:latin typeface="Courier New"/>
                <a:cs typeface="Courier New"/>
              </a:rPr>
              <a:t>",</a:t>
            </a:r>
            <a:r>
              <a:rPr sz="750" spc="-229" dirty="0">
                <a:latin typeface="Courier New"/>
                <a:cs typeface="Courier New"/>
              </a:rPr>
              <a:t> </a:t>
            </a:r>
            <a:r>
              <a:rPr sz="750" spc="-62" dirty="0">
                <a:latin typeface="Courier New"/>
                <a:cs typeface="Courier New"/>
              </a:rPr>
              <a:t>A</a:t>
            </a:r>
            <a:r>
              <a:rPr sz="750" spc="-119" dirty="0">
                <a:latin typeface="Courier New"/>
                <a:cs typeface="Courier New"/>
              </a:rPr>
              <a:t>l</a:t>
            </a:r>
            <a:r>
              <a:rPr sz="750" spc="18" dirty="0">
                <a:latin typeface="Courier New"/>
                <a:cs typeface="Courier New"/>
              </a:rPr>
              <a:t>t</a:t>
            </a:r>
            <a:r>
              <a:rPr sz="750" spc="-190" dirty="0">
                <a:latin typeface="Courier New"/>
                <a:cs typeface="Courier New"/>
              </a:rPr>
              <a:t> </a:t>
            </a:r>
            <a:r>
              <a:rPr sz="750" spc="-88" dirty="0">
                <a:latin typeface="Courier New"/>
                <a:cs typeface="Courier New"/>
              </a:rPr>
              <a:t>4</a:t>
            </a:r>
            <a:r>
              <a:rPr sz="750" spc="119" dirty="0">
                <a:latin typeface="Courier New"/>
                <a:cs typeface="Courier New"/>
              </a:rPr>
              <a:t>0</a:t>
            </a:r>
            <a:r>
              <a:rPr sz="750" spc="-349" dirty="0">
                <a:latin typeface="Courier New"/>
                <a:cs typeface="Courier New"/>
              </a:rPr>
              <a:t> </a:t>
            </a:r>
            <a:r>
              <a:rPr sz="485" spc="53" dirty="0">
                <a:latin typeface="Times New Roman"/>
                <a:cs typeface="Times New Roman"/>
              </a:rPr>
              <a:t>Jn,</a:t>
            </a:r>
            <a:endParaRPr sz="485">
              <a:latin typeface="Times New Roman"/>
              <a:cs typeface="Times New Roman"/>
            </a:endParaRPr>
          </a:p>
          <a:p>
            <a:pPr marR="27456">
              <a:lnSpc>
                <a:spcPts val="732"/>
              </a:lnSpc>
              <a:spcBef>
                <a:spcPts val="101"/>
              </a:spcBef>
            </a:pPr>
            <a:r>
              <a:rPr sz="706" spc="-13" dirty="0">
                <a:latin typeface="Courier New"/>
                <a:cs typeface="Courier New"/>
              </a:rPr>
              <a:t>P</a:t>
            </a:r>
            <a:r>
              <a:rPr sz="706" spc="146" dirty="0">
                <a:latin typeface="Courier New"/>
                <a:cs typeface="Courier New"/>
              </a:rPr>
              <a:t>I</a:t>
            </a:r>
            <a:r>
              <a:rPr sz="706" spc="-163" dirty="0">
                <a:latin typeface="Courier New"/>
                <a:cs typeface="Courier New"/>
              </a:rPr>
              <a:t> </a:t>
            </a:r>
            <a:r>
              <a:rPr sz="706" spc="146" dirty="0">
                <a:latin typeface="Courier New"/>
                <a:cs typeface="Courier New"/>
              </a:rPr>
              <a:t>:</a:t>
            </a:r>
            <a:r>
              <a:rPr sz="750" spc="-35" dirty="0">
                <a:latin typeface="Courier New"/>
                <a:cs typeface="Courier New"/>
              </a:rPr>
              <a:t>B</a:t>
            </a:r>
            <a:r>
              <a:rPr sz="750" spc="-71" dirty="0">
                <a:latin typeface="Courier New"/>
                <a:cs typeface="Courier New"/>
              </a:rPr>
              <a:t>rent</a:t>
            </a:r>
            <a:r>
              <a:rPr sz="750" spc="-212" dirty="0">
                <a:latin typeface="Courier New"/>
                <a:cs typeface="Courier New"/>
              </a:rPr>
              <a:t> </a:t>
            </a:r>
            <a:r>
              <a:rPr sz="750" spc="-35" dirty="0">
                <a:latin typeface="Courier New"/>
                <a:cs typeface="Courier New"/>
              </a:rPr>
              <a:t>H</a:t>
            </a:r>
            <a:r>
              <a:rPr sz="750" spc="-88" dirty="0">
                <a:latin typeface="Courier New"/>
                <a:cs typeface="Courier New"/>
              </a:rPr>
              <a:t>o</a:t>
            </a:r>
            <a:r>
              <a:rPr sz="750" spc="-84" dirty="0">
                <a:latin typeface="Courier New"/>
                <a:cs typeface="Courier New"/>
              </a:rPr>
              <a:t>lben,</a:t>
            </a:r>
            <a:r>
              <a:rPr sz="750" spc="-216" dirty="0">
                <a:latin typeface="Courier New"/>
                <a:cs typeface="Courier New"/>
              </a:rPr>
              <a:t> </a:t>
            </a:r>
            <a:r>
              <a:rPr sz="750" spc="-35" dirty="0">
                <a:latin typeface="Courier New"/>
                <a:cs typeface="Courier New"/>
              </a:rPr>
              <a:t>b</a:t>
            </a:r>
            <a:r>
              <a:rPr sz="750" spc="-71" dirty="0">
                <a:latin typeface="Courier New"/>
                <a:cs typeface="Courier New"/>
              </a:rPr>
              <a:t>ren</a:t>
            </a:r>
            <a:r>
              <a:rPr sz="750" spc="-146" dirty="0">
                <a:latin typeface="Courier New"/>
                <a:cs typeface="Courier New"/>
              </a:rPr>
              <a:t>t</a:t>
            </a:r>
            <a:r>
              <a:rPr sz="750" spc="-88" dirty="0">
                <a:latin typeface="Courier New"/>
                <a:cs typeface="Courier New"/>
              </a:rPr>
              <a:t>@</a:t>
            </a:r>
            <a:r>
              <a:rPr sz="750" spc="-49" dirty="0">
                <a:latin typeface="Courier New"/>
                <a:cs typeface="Courier New"/>
              </a:rPr>
              <a:t>a</a:t>
            </a:r>
            <a:r>
              <a:rPr sz="750" spc="-132" dirty="0">
                <a:latin typeface="Courier New"/>
                <a:cs typeface="Courier New"/>
              </a:rPr>
              <a:t>e</a:t>
            </a:r>
            <a:r>
              <a:rPr sz="750" spc="-88" dirty="0">
                <a:latin typeface="Courier New"/>
                <a:cs typeface="Courier New"/>
              </a:rPr>
              <a:t>r</a:t>
            </a:r>
            <a:r>
              <a:rPr sz="750" spc="-75" dirty="0">
                <a:latin typeface="Courier New"/>
                <a:cs typeface="Courier New"/>
              </a:rPr>
              <a:t>one</a:t>
            </a:r>
            <a:r>
              <a:rPr sz="750" spc="-26" dirty="0">
                <a:latin typeface="Courier New"/>
                <a:cs typeface="Courier New"/>
              </a:rPr>
              <a:t>t</a:t>
            </a:r>
            <a:r>
              <a:rPr sz="750" spc="-194" dirty="0">
                <a:latin typeface="Courier New"/>
                <a:cs typeface="Courier New"/>
              </a:rPr>
              <a:t>.</a:t>
            </a:r>
            <a:r>
              <a:rPr sz="750" spc="-40" dirty="0">
                <a:latin typeface="Courier New"/>
                <a:cs typeface="Courier New"/>
              </a:rPr>
              <a:t>g</a:t>
            </a:r>
            <a:r>
              <a:rPr sz="750" spc="-141" dirty="0">
                <a:latin typeface="Courier New"/>
                <a:cs typeface="Courier New"/>
              </a:rPr>
              <a:t>s</a:t>
            </a:r>
            <a:r>
              <a:rPr sz="750" spc="-88" dirty="0">
                <a:latin typeface="Courier New"/>
                <a:cs typeface="Courier New"/>
              </a:rPr>
              <a:t>f</a:t>
            </a:r>
            <a:r>
              <a:rPr sz="750" spc="18" dirty="0">
                <a:latin typeface="Courier New"/>
                <a:cs typeface="Courier New"/>
              </a:rPr>
              <a:t>c</a:t>
            </a:r>
            <a:r>
              <a:rPr sz="750" spc="-247" dirty="0">
                <a:latin typeface="Courier New"/>
                <a:cs typeface="Courier New"/>
              </a:rPr>
              <a:t>.</a:t>
            </a:r>
            <a:r>
              <a:rPr sz="750" spc="-35" dirty="0">
                <a:latin typeface="Courier New"/>
                <a:cs typeface="Courier New"/>
              </a:rPr>
              <a:t>n</a:t>
            </a:r>
            <a:r>
              <a:rPr sz="750" spc="-40" dirty="0">
                <a:latin typeface="Courier New"/>
                <a:cs typeface="Courier New"/>
              </a:rPr>
              <a:t>a</a:t>
            </a:r>
            <a:r>
              <a:rPr sz="750" spc="-141" dirty="0">
                <a:latin typeface="Courier New"/>
                <a:cs typeface="Courier New"/>
              </a:rPr>
              <a:t>s</a:t>
            </a:r>
            <a:r>
              <a:rPr sz="750" spc="18" dirty="0">
                <a:latin typeface="Courier New"/>
                <a:cs typeface="Courier New"/>
              </a:rPr>
              <a:t>a</a:t>
            </a:r>
            <a:r>
              <a:rPr sz="750" spc="-194" dirty="0">
                <a:latin typeface="Courier New"/>
                <a:cs typeface="Courier New"/>
              </a:rPr>
              <a:t>.</a:t>
            </a:r>
            <a:r>
              <a:rPr sz="750" spc="-79" dirty="0">
                <a:latin typeface="Courier New"/>
                <a:cs typeface="Courier New"/>
              </a:rPr>
              <a:t>gov </a:t>
            </a:r>
            <a:r>
              <a:rPr sz="750" spc="-62" dirty="0">
                <a:latin typeface="Courier New"/>
                <a:cs typeface="Courier New"/>
              </a:rPr>
              <a:t>Lev</a:t>
            </a:r>
            <a:r>
              <a:rPr sz="750" spc="-119" dirty="0">
                <a:latin typeface="Courier New"/>
                <a:cs typeface="Courier New"/>
              </a:rPr>
              <a:t>e</a:t>
            </a:r>
            <a:r>
              <a:rPr sz="750" spc="66" dirty="0">
                <a:latin typeface="Courier New"/>
                <a:cs typeface="Courier New"/>
              </a:rPr>
              <a:t>l</a:t>
            </a:r>
            <a:r>
              <a:rPr sz="750" spc="-243" dirty="0">
                <a:latin typeface="Courier New"/>
                <a:cs typeface="Courier New"/>
              </a:rPr>
              <a:t> </a:t>
            </a:r>
            <a:r>
              <a:rPr sz="750" spc="13" dirty="0">
                <a:latin typeface="Courier New"/>
                <a:cs typeface="Courier New"/>
              </a:rPr>
              <a:t>2</a:t>
            </a:r>
            <a:r>
              <a:rPr sz="750" spc="-194" dirty="0">
                <a:latin typeface="Courier New"/>
                <a:cs typeface="Courier New"/>
              </a:rPr>
              <a:t>.</a:t>
            </a:r>
            <a:r>
              <a:rPr sz="750" spc="119" dirty="0">
                <a:latin typeface="Courier New"/>
                <a:cs typeface="Courier New"/>
              </a:rPr>
              <a:t>0</a:t>
            </a:r>
            <a:r>
              <a:rPr sz="750" spc="-349" dirty="0">
                <a:latin typeface="Courier New"/>
                <a:cs typeface="Courier New"/>
              </a:rPr>
              <a:t> </a:t>
            </a:r>
            <a:r>
              <a:rPr sz="750" spc="-71" dirty="0">
                <a:latin typeface="Courier New"/>
                <a:cs typeface="Courier New"/>
              </a:rPr>
              <a:t>AOT;</a:t>
            </a:r>
            <a:r>
              <a:rPr sz="750" spc="-159" dirty="0">
                <a:latin typeface="Courier New"/>
                <a:cs typeface="Courier New"/>
              </a:rPr>
              <a:t> </a:t>
            </a:r>
            <a:r>
              <a:rPr sz="750" spc="-75" dirty="0">
                <a:latin typeface="Courier New"/>
                <a:cs typeface="Courier New"/>
              </a:rPr>
              <a:t>Data</a:t>
            </a:r>
            <a:r>
              <a:rPr sz="750" spc="-141" dirty="0">
                <a:latin typeface="Courier New"/>
                <a:cs typeface="Courier New"/>
              </a:rPr>
              <a:t> </a:t>
            </a:r>
            <a:r>
              <a:rPr sz="750" spc="-88" dirty="0">
                <a:latin typeface="Courier New"/>
                <a:cs typeface="Courier New"/>
              </a:rPr>
              <a:t>f</a:t>
            </a:r>
            <a:r>
              <a:rPr sz="750" spc="-168" dirty="0">
                <a:latin typeface="Courier New"/>
                <a:cs typeface="Courier New"/>
              </a:rPr>
              <a:t>rOJn</a:t>
            </a:r>
            <a:r>
              <a:rPr sz="750" spc="-128" dirty="0">
                <a:latin typeface="Courier New"/>
                <a:cs typeface="Courier New"/>
              </a:rPr>
              <a:t> </a:t>
            </a:r>
            <a:r>
              <a:rPr sz="750" spc="-88" dirty="0">
                <a:latin typeface="Courier New"/>
                <a:cs typeface="Courier New"/>
              </a:rPr>
              <a:t>1</a:t>
            </a:r>
            <a:r>
              <a:rPr sz="750" spc="79" dirty="0">
                <a:latin typeface="Courier New"/>
                <a:cs typeface="Courier New"/>
              </a:rPr>
              <a:t>5</a:t>
            </a:r>
            <a:r>
              <a:rPr sz="750" spc="-256" dirty="0">
                <a:latin typeface="Courier New"/>
                <a:cs typeface="Courier New"/>
              </a:rPr>
              <a:t> </a:t>
            </a:r>
            <a:r>
              <a:rPr sz="574" u="sng" spc="-9" dirty="0">
                <a:latin typeface="Arial"/>
                <a:cs typeface="Arial"/>
              </a:rPr>
              <a:t>SEP</a:t>
            </a:r>
            <a:r>
              <a:rPr sz="574" dirty="0">
                <a:latin typeface="Arial"/>
                <a:cs typeface="Arial"/>
              </a:rPr>
              <a:t> </a:t>
            </a:r>
            <a:r>
              <a:rPr sz="574" spc="13" dirty="0">
                <a:latin typeface="Arial"/>
                <a:cs typeface="Arial"/>
              </a:rPr>
              <a:t> </a:t>
            </a:r>
            <a:r>
              <a:rPr sz="750" spc="-88" dirty="0">
                <a:latin typeface="Courier New"/>
                <a:cs typeface="Courier New"/>
              </a:rPr>
              <a:t>20</a:t>
            </a:r>
            <a:r>
              <a:rPr sz="750" spc="-40" dirty="0">
                <a:latin typeface="Courier New"/>
                <a:cs typeface="Courier New"/>
              </a:rPr>
              <a:t>0</a:t>
            </a:r>
            <a:r>
              <a:rPr sz="750" spc="4" dirty="0">
                <a:latin typeface="Courier New"/>
                <a:cs typeface="Courier New"/>
              </a:rPr>
              <a:t>3</a:t>
            </a:r>
            <a:endParaRPr sz="750">
              <a:latin typeface="Courier New"/>
              <a:cs typeface="Courier New"/>
            </a:endParaRPr>
          </a:p>
          <a:p>
            <a:pPr marL="30257" algn="ctr">
              <a:lnSpc>
                <a:spcPts val="816"/>
              </a:lnSpc>
              <a:spcBef>
                <a:spcPts val="454"/>
              </a:spcBef>
            </a:pPr>
            <a:r>
              <a:rPr sz="750" spc="221" dirty="0">
                <a:solidFill>
                  <a:srgbClr val="FF2600"/>
                </a:solidFill>
                <a:latin typeface="Courier New"/>
                <a:cs typeface="Courier New"/>
              </a:rPr>
              <a:t>:</a:t>
            </a:r>
            <a:r>
              <a:rPr sz="750" spc="-71" dirty="0">
                <a:solidFill>
                  <a:srgbClr val="FF2600"/>
                </a:solidFill>
                <a:latin typeface="Courier New"/>
                <a:cs typeface="Courier New"/>
              </a:rPr>
              <a:t>&lt;</a:t>
            </a:r>
            <a:r>
              <a:rPr sz="750" spc="-57" dirty="0">
                <a:solidFill>
                  <a:srgbClr val="FF2600"/>
                </a:solidFill>
                <a:latin typeface="Courier New"/>
                <a:cs typeface="Courier New"/>
              </a:rPr>
              <a:t>0</a:t>
            </a:r>
            <a:r>
              <a:rPr sz="750" spc="-194" dirty="0">
                <a:solidFill>
                  <a:srgbClr val="FF2600"/>
                </a:solidFill>
                <a:latin typeface="Courier New"/>
                <a:cs typeface="Courier New"/>
              </a:rPr>
              <a:t>.</a:t>
            </a:r>
            <a:r>
              <a:rPr sz="750" spc="-40" dirty="0">
                <a:solidFill>
                  <a:srgbClr val="FF2600"/>
                </a:solidFill>
                <a:latin typeface="Courier New"/>
                <a:cs typeface="Courier New"/>
              </a:rPr>
              <a:t>0</a:t>
            </a:r>
            <a:r>
              <a:rPr sz="750" spc="-141" dirty="0">
                <a:solidFill>
                  <a:srgbClr val="FF2600"/>
                </a:solidFill>
                <a:latin typeface="Courier New"/>
                <a:cs typeface="Courier New"/>
              </a:rPr>
              <a:t>5</a:t>
            </a:r>
            <a:r>
              <a:rPr sz="750" spc="-40" dirty="0">
                <a:solidFill>
                  <a:srgbClr val="FF2600"/>
                </a:solidFill>
                <a:latin typeface="Courier New"/>
                <a:cs typeface="Courier New"/>
              </a:rPr>
              <a:t>9</a:t>
            </a:r>
            <a:r>
              <a:rPr sz="750" spc="-71" dirty="0">
                <a:solidFill>
                  <a:srgbClr val="FF2600"/>
                </a:solidFill>
                <a:latin typeface="Courier New"/>
                <a:cs typeface="Courier New"/>
              </a:rPr>
              <a:t>&gt;</a:t>
            </a:r>
            <a:endParaRPr sz="750">
              <a:latin typeface="Courier New"/>
              <a:cs typeface="Courier New"/>
            </a:endParaRPr>
          </a:p>
          <a:p>
            <a:pPr marL="28576" algn="ctr">
              <a:lnSpc>
                <a:spcPts val="728"/>
              </a:lnSpc>
            </a:pPr>
            <a:r>
              <a:rPr sz="750" spc="-71" dirty="0">
                <a:solidFill>
                  <a:srgbClr val="0142CC"/>
                </a:solidFill>
                <a:latin typeface="Courier New"/>
                <a:cs typeface="Courier New"/>
              </a:rPr>
              <a:t>&lt;</a:t>
            </a:r>
            <a:r>
              <a:rPr sz="750" spc="-57" dirty="0">
                <a:solidFill>
                  <a:srgbClr val="0142CC"/>
                </a:solidFill>
                <a:latin typeface="Courier New"/>
                <a:cs typeface="Courier New"/>
              </a:rPr>
              <a:t>0</a:t>
            </a:r>
            <a:r>
              <a:rPr sz="750" spc="-194" dirty="0">
                <a:solidFill>
                  <a:srgbClr val="0142CC"/>
                </a:solidFill>
                <a:latin typeface="Courier New"/>
                <a:cs typeface="Courier New"/>
              </a:rPr>
              <a:t>.</a:t>
            </a:r>
            <a:r>
              <a:rPr sz="750" spc="-40" dirty="0">
                <a:solidFill>
                  <a:srgbClr val="0142CC"/>
                </a:solidFill>
                <a:latin typeface="Courier New"/>
                <a:cs typeface="Courier New"/>
              </a:rPr>
              <a:t>0</a:t>
            </a:r>
            <a:r>
              <a:rPr sz="750" spc="-141" dirty="0">
                <a:solidFill>
                  <a:srgbClr val="0142CC"/>
                </a:solidFill>
                <a:latin typeface="Courier New"/>
                <a:cs typeface="Courier New"/>
              </a:rPr>
              <a:t>6</a:t>
            </a:r>
            <a:r>
              <a:rPr sz="750" spc="-35" dirty="0">
                <a:solidFill>
                  <a:srgbClr val="0142CC"/>
                </a:solidFill>
                <a:latin typeface="Courier New"/>
                <a:cs typeface="Courier New"/>
              </a:rPr>
              <a:t>9&gt;</a:t>
            </a:r>
            <a:endParaRPr sz="750">
              <a:latin typeface="Courier New"/>
              <a:cs typeface="Courier New"/>
            </a:endParaRPr>
          </a:p>
          <a:p>
            <a:pPr marL="24094" algn="ctr">
              <a:lnSpc>
                <a:spcPts val="728"/>
              </a:lnSpc>
            </a:pPr>
            <a:r>
              <a:rPr sz="750" spc="-71" dirty="0">
                <a:solidFill>
                  <a:srgbClr val="934D00"/>
                </a:solidFill>
                <a:latin typeface="Courier New"/>
                <a:cs typeface="Courier New"/>
              </a:rPr>
              <a:t>&lt;</a:t>
            </a:r>
            <a:r>
              <a:rPr sz="750" spc="-57" dirty="0">
                <a:solidFill>
                  <a:srgbClr val="934D00"/>
                </a:solidFill>
                <a:latin typeface="Courier New"/>
                <a:cs typeface="Courier New"/>
              </a:rPr>
              <a:t>0</a:t>
            </a:r>
            <a:r>
              <a:rPr sz="750" spc="-194" dirty="0">
                <a:solidFill>
                  <a:srgbClr val="934D00"/>
                </a:solidFill>
                <a:latin typeface="Courier New"/>
                <a:cs typeface="Courier New"/>
              </a:rPr>
              <a:t>.</a:t>
            </a:r>
            <a:r>
              <a:rPr sz="750" spc="-40" dirty="0">
                <a:solidFill>
                  <a:srgbClr val="934D00"/>
                </a:solidFill>
                <a:latin typeface="Courier New"/>
                <a:cs typeface="Courier New"/>
              </a:rPr>
              <a:t>0</a:t>
            </a:r>
            <a:r>
              <a:rPr sz="750" spc="-141" dirty="0">
                <a:solidFill>
                  <a:srgbClr val="934D00"/>
                </a:solidFill>
                <a:latin typeface="Courier New"/>
                <a:cs typeface="Courier New"/>
              </a:rPr>
              <a:t>9</a:t>
            </a:r>
            <a:r>
              <a:rPr sz="750" spc="-40" dirty="0">
                <a:solidFill>
                  <a:srgbClr val="934D00"/>
                </a:solidFill>
                <a:latin typeface="Courier New"/>
                <a:cs typeface="Courier New"/>
              </a:rPr>
              <a:t>9</a:t>
            </a:r>
            <a:r>
              <a:rPr sz="750" spc="-71" dirty="0">
                <a:solidFill>
                  <a:srgbClr val="934D00"/>
                </a:solidFill>
                <a:latin typeface="Courier New"/>
                <a:cs typeface="Courier New"/>
              </a:rPr>
              <a:t>&gt;</a:t>
            </a:r>
            <a:endParaRPr sz="750">
              <a:latin typeface="Courier New"/>
              <a:cs typeface="Courier New"/>
            </a:endParaRPr>
          </a:p>
          <a:p>
            <a:pPr marL="24094" algn="ctr">
              <a:lnSpc>
                <a:spcPts val="728"/>
              </a:lnSpc>
            </a:pPr>
            <a:r>
              <a:rPr sz="750" spc="-71" dirty="0">
                <a:solidFill>
                  <a:srgbClr val="008900"/>
                </a:solidFill>
                <a:latin typeface="Courier New"/>
                <a:cs typeface="Courier New"/>
              </a:rPr>
              <a:t>&lt;</a:t>
            </a:r>
            <a:r>
              <a:rPr sz="750" spc="-57" dirty="0">
                <a:solidFill>
                  <a:srgbClr val="008900"/>
                </a:solidFill>
                <a:latin typeface="Courier New"/>
                <a:cs typeface="Courier New"/>
              </a:rPr>
              <a:t>0</a:t>
            </a:r>
            <a:r>
              <a:rPr sz="750" spc="-141" dirty="0">
                <a:solidFill>
                  <a:srgbClr val="008900"/>
                </a:solidFill>
                <a:latin typeface="Courier New"/>
                <a:cs typeface="Courier New"/>
              </a:rPr>
              <a:t>.1</a:t>
            </a:r>
            <a:r>
              <a:rPr sz="750" spc="-88" dirty="0">
                <a:solidFill>
                  <a:srgbClr val="008900"/>
                </a:solidFill>
                <a:latin typeface="Courier New"/>
                <a:cs typeface="Courier New"/>
              </a:rPr>
              <a:t>6</a:t>
            </a:r>
            <a:r>
              <a:rPr sz="750" spc="-40" dirty="0">
                <a:solidFill>
                  <a:srgbClr val="008900"/>
                </a:solidFill>
                <a:latin typeface="Courier New"/>
                <a:cs typeface="Courier New"/>
              </a:rPr>
              <a:t>7</a:t>
            </a:r>
            <a:r>
              <a:rPr sz="750" spc="-71" dirty="0">
                <a:solidFill>
                  <a:srgbClr val="008900"/>
                </a:solidFill>
                <a:latin typeface="Courier New"/>
                <a:cs typeface="Courier New"/>
              </a:rPr>
              <a:t>&gt;</a:t>
            </a:r>
            <a:endParaRPr sz="750">
              <a:latin typeface="Courier New"/>
              <a:cs typeface="Courier New"/>
            </a:endParaRPr>
          </a:p>
          <a:p>
            <a:pPr marL="24094" algn="ctr">
              <a:lnSpc>
                <a:spcPts val="728"/>
              </a:lnSpc>
            </a:pPr>
            <a:r>
              <a:rPr sz="750" spc="-71" dirty="0">
                <a:latin typeface="Courier New"/>
                <a:cs typeface="Courier New"/>
              </a:rPr>
              <a:t>&lt;</a:t>
            </a:r>
            <a:r>
              <a:rPr sz="750" spc="-57" dirty="0">
                <a:latin typeface="Courier New"/>
                <a:cs typeface="Courier New"/>
              </a:rPr>
              <a:t>0</a:t>
            </a:r>
            <a:r>
              <a:rPr sz="750" spc="-194" dirty="0">
                <a:latin typeface="Courier New"/>
                <a:cs typeface="Courier New"/>
              </a:rPr>
              <a:t>.</a:t>
            </a:r>
            <a:r>
              <a:rPr sz="750" spc="-88" dirty="0">
                <a:latin typeface="Courier New"/>
                <a:cs typeface="Courier New"/>
              </a:rPr>
              <a:t>20</a:t>
            </a:r>
            <a:r>
              <a:rPr sz="750" spc="-40" dirty="0">
                <a:latin typeface="Courier New"/>
                <a:cs typeface="Courier New"/>
              </a:rPr>
              <a:t>0</a:t>
            </a:r>
            <a:r>
              <a:rPr sz="750" spc="-71" dirty="0">
                <a:latin typeface="Courier New"/>
                <a:cs typeface="Courier New"/>
              </a:rPr>
              <a:t>&gt;</a:t>
            </a:r>
            <a:endParaRPr sz="750">
              <a:latin typeface="Courier New"/>
              <a:cs typeface="Courier New"/>
            </a:endParaRPr>
          </a:p>
          <a:p>
            <a:pPr marL="26335" algn="ctr">
              <a:lnSpc>
                <a:spcPts val="728"/>
              </a:lnSpc>
            </a:pPr>
            <a:r>
              <a:rPr sz="750" spc="-71" dirty="0">
                <a:solidFill>
                  <a:srgbClr val="466D9A"/>
                </a:solidFill>
                <a:latin typeface="Courier New"/>
                <a:cs typeface="Courier New"/>
              </a:rPr>
              <a:t>&lt;0</a:t>
            </a:r>
            <a:r>
              <a:rPr sz="750" spc="-383" dirty="0">
                <a:solidFill>
                  <a:srgbClr val="466D9A"/>
                </a:solidFill>
                <a:latin typeface="Courier New"/>
                <a:cs typeface="Courier New"/>
              </a:rPr>
              <a:t> </a:t>
            </a:r>
            <a:r>
              <a:rPr sz="750" spc="-247" dirty="0">
                <a:solidFill>
                  <a:srgbClr val="466D9A"/>
                </a:solidFill>
                <a:latin typeface="Courier New"/>
                <a:cs typeface="Courier New"/>
              </a:rPr>
              <a:t>.</a:t>
            </a:r>
            <a:r>
              <a:rPr sz="750" spc="-88" dirty="0">
                <a:solidFill>
                  <a:srgbClr val="466D9A"/>
                </a:solidFill>
                <a:latin typeface="Courier New"/>
                <a:cs typeface="Courier New"/>
              </a:rPr>
              <a:t>24</a:t>
            </a:r>
            <a:r>
              <a:rPr sz="750" spc="-44" dirty="0">
                <a:solidFill>
                  <a:srgbClr val="466D9A"/>
                </a:solidFill>
                <a:latin typeface="Courier New"/>
                <a:cs typeface="Courier New"/>
              </a:rPr>
              <a:t>7&gt;</a:t>
            </a:r>
            <a:endParaRPr sz="750">
              <a:latin typeface="Courier New"/>
              <a:cs typeface="Courier New"/>
            </a:endParaRPr>
          </a:p>
          <a:p>
            <a:pPr marL="24094" algn="ctr">
              <a:lnSpc>
                <a:spcPts val="816"/>
              </a:lnSpc>
            </a:pPr>
            <a:r>
              <a:rPr sz="750" spc="-71" dirty="0">
                <a:solidFill>
                  <a:srgbClr val="0356FF"/>
                </a:solidFill>
                <a:latin typeface="Courier New"/>
                <a:cs typeface="Courier New"/>
              </a:rPr>
              <a:t>&lt;</a:t>
            </a:r>
            <a:r>
              <a:rPr sz="750" spc="-57" dirty="0">
                <a:solidFill>
                  <a:srgbClr val="0356FF"/>
                </a:solidFill>
                <a:latin typeface="Courier New"/>
                <a:cs typeface="Courier New"/>
              </a:rPr>
              <a:t>0</a:t>
            </a:r>
            <a:r>
              <a:rPr sz="750" spc="-194" dirty="0">
                <a:solidFill>
                  <a:srgbClr val="0356FF"/>
                </a:solidFill>
                <a:latin typeface="Courier New"/>
                <a:cs typeface="Courier New"/>
              </a:rPr>
              <a:t>.</a:t>
            </a:r>
            <a:r>
              <a:rPr sz="750" spc="-88" dirty="0">
                <a:solidFill>
                  <a:srgbClr val="0356FF"/>
                </a:solidFill>
                <a:latin typeface="Courier New"/>
                <a:cs typeface="Courier New"/>
              </a:rPr>
              <a:t>28</a:t>
            </a:r>
            <a:r>
              <a:rPr sz="750" spc="-40" dirty="0">
                <a:solidFill>
                  <a:srgbClr val="0356FF"/>
                </a:solidFill>
                <a:latin typeface="Courier New"/>
                <a:cs typeface="Courier New"/>
              </a:rPr>
              <a:t>9</a:t>
            </a:r>
            <a:r>
              <a:rPr sz="750" spc="-71" dirty="0">
                <a:solidFill>
                  <a:srgbClr val="0356FF"/>
                </a:solidFill>
                <a:latin typeface="Courier New"/>
                <a:cs typeface="Courier New"/>
              </a:rPr>
              <a:t>&gt;</a:t>
            </a:r>
            <a:endParaRPr sz="750">
              <a:latin typeface="Courier New"/>
              <a:cs typeface="Courier New"/>
            </a:endParaRPr>
          </a:p>
        </p:txBody>
      </p:sp>
      <p:sp>
        <p:nvSpPr>
          <p:cNvPr id="83" name="object 83"/>
          <p:cNvSpPr txBox="1"/>
          <p:nvPr/>
        </p:nvSpPr>
        <p:spPr>
          <a:xfrm>
            <a:off x="5838080" y="4407208"/>
            <a:ext cx="160244" cy="115416"/>
          </a:xfrm>
          <a:prstGeom prst="rect">
            <a:avLst/>
          </a:prstGeom>
        </p:spPr>
        <p:txBody>
          <a:bodyPr vert="horz" wrap="square" lIns="0" tIns="0" rIns="0" bIns="0" rtlCol="0">
            <a:spAutoFit/>
          </a:bodyPr>
          <a:lstStyle/>
          <a:p>
            <a:pPr>
              <a:lnSpc>
                <a:spcPct val="100000"/>
              </a:lnSpc>
            </a:pPr>
            <a:r>
              <a:rPr sz="750" spc="13" dirty="0">
                <a:latin typeface="Courier New"/>
                <a:cs typeface="Courier New"/>
              </a:rPr>
              <a:t>0</a:t>
            </a:r>
            <a:r>
              <a:rPr sz="750" spc="-194" dirty="0">
                <a:latin typeface="Courier New"/>
                <a:cs typeface="Courier New"/>
              </a:rPr>
              <a:t>.</a:t>
            </a:r>
            <a:r>
              <a:rPr sz="750" spc="79" dirty="0">
                <a:latin typeface="Courier New"/>
                <a:cs typeface="Courier New"/>
              </a:rPr>
              <a:t>3</a:t>
            </a:r>
            <a:endParaRPr sz="750">
              <a:latin typeface="Courier New"/>
              <a:cs typeface="Courier New"/>
            </a:endParaRPr>
          </a:p>
        </p:txBody>
      </p:sp>
      <p:sp>
        <p:nvSpPr>
          <p:cNvPr id="84" name="object 84"/>
          <p:cNvSpPr txBox="1"/>
          <p:nvPr/>
        </p:nvSpPr>
        <p:spPr>
          <a:xfrm>
            <a:off x="7134288" y="4515708"/>
            <a:ext cx="47065" cy="64120"/>
          </a:xfrm>
          <a:prstGeom prst="rect">
            <a:avLst/>
          </a:prstGeom>
        </p:spPr>
        <p:txBody>
          <a:bodyPr vert="horz" wrap="square" lIns="0" tIns="0" rIns="0" bIns="0" rtlCol="0">
            <a:spAutoFit/>
          </a:bodyPr>
          <a:lstStyle/>
          <a:p>
            <a:pPr>
              <a:lnSpc>
                <a:spcPts val="472"/>
              </a:lnSpc>
            </a:pPr>
            <a:r>
              <a:rPr sz="397" spc="146" dirty="0">
                <a:latin typeface="Arial"/>
                <a:cs typeface="Arial"/>
              </a:rPr>
              <a:t>0</a:t>
            </a:r>
            <a:endParaRPr sz="397">
              <a:latin typeface="Arial"/>
              <a:cs typeface="Arial"/>
            </a:endParaRPr>
          </a:p>
        </p:txBody>
      </p:sp>
      <p:sp>
        <p:nvSpPr>
          <p:cNvPr id="85" name="object 85"/>
          <p:cNvSpPr txBox="1"/>
          <p:nvPr/>
        </p:nvSpPr>
        <p:spPr>
          <a:xfrm>
            <a:off x="7676581" y="4494686"/>
            <a:ext cx="122704" cy="371897"/>
          </a:xfrm>
          <a:prstGeom prst="rect">
            <a:avLst/>
          </a:prstGeom>
        </p:spPr>
        <p:txBody>
          <a:bodyPr vert="horz" wrap="square" lIns="0" tIns="0" rIns="0" bIns="0" rtlCol="0">
            <a:spAutoFit/>
          </a:bodyPr>
          <a:lstStyle/>
          <a:p>
            <a:pPr>
              <a:lnSpc>
                <a:spcPts val="860"/>
              </a:lnSpc>
            </a:pPr>
            <a:r>
              <a:rPr sz="794" i="1" spc="-35" dirty="0">
                <a:solidFill>
                  <a:srgbClr val="0356FF"/>
                </a:solidFill>
                <a:latin typeface="Arial"/>
                <a:cs typeface="Arial"/>
              </a:rPr>
              <a:t>-"'![</a:t>
            </a:r>
            <a:endParaRPr sz="794">
              <a:latin typeface="Arial"/>
              <a:cs typeface="Arial"/>
            </a:endParaRPr>
          </a:p>
          <a:p>
            <a:pPr marL="6164">
              <a:lnSpc>
                <a:spcPts val="1121"/>
              </a:lnSpc>
            </a:pPr>
            <a:r>
              <a:rPr sz="1015" i="1" spc="-26" dirty="0">
                <a:solidFill>
                  <a:srgbClr val="466D9A"/>
                </a:solidFill>
                <a:latin typeface="Times New Roman"/>
                <a:cs typeface="Times New Roman"/>
              </a:rPr>
              <a:t>rt/</a:t>
            </a:r>
            <a:endParaRPr sz="1015">
              <a:latin typeface="Times New Roman"/>
              <a:cs typeface="Times New Roman"/>
            </a:endParaRPr>
          </a:p>
        </p:txBody>
      </p:sp>
      <p:sp>
        <p:nvSpPr>
          <p:cNvPr id="86" name="object 86"/>
          <p:cNvSpPr txBox="1"/>
          <p:nvPr/>
        </p:nvSpPr>
        <p:spPr>
          <a:xfrm>
            <a:off x="7134289" y="4586485"/>
            <a:ext cx="55469" cy="166712"/>
          </a:xfrm>
          <a:prstGeom prst="rect">
            <a:avLst/>
          </a:prstGeom>
        </p:spPr>
        <p:txBody>
          <a:bodyPr vert="horz" wrap="square" lIns="0" tIns="0" rIns="0" bIns="0" rtlCol="0">
            <a:spAutoFit/>
          </a:bodyPr>
          <a:lstStyle/>
          <a:p>
            <a:pPr>
              <a:lnSpc>
                <a:spcPts val="1262"/>
              </a:lnSpc>
            </a:pPr>
            <a:r>
              <a:rPr sz="1059" spc="62" dirty="0">
                <a:solidFill>
                  <a:srgbClr val="008900"/>
                </a:solidFill>
                <a:latin typeface="Arial"/>
                <a:cs typeface="Arial"/>
              </a:rPr>
              <a:t>•</a:t>
            </a:r>
            <a:endParaRPr sz="1059">
              <a:latin typeface="Arial"/>
              <a:cs typeface="Arial"/>
            </a:endParaRPr>
          </a:p>
        </p:txBody>
      </p:sp>
      <p:sp>
        <p:nvSpPr>
          <p:cNvPr id="87" name="object 87"/>
          <p:cNvSpPr txBox="1"/>
          <p:nvPr/>
        </p:nvSpPr>
        <p:spPr>
          <a:xfrm>
            <a:off x="5838081" y="4684967"/>
            <a:ext cx="161925" cy="115416"/>
          </a:xfrm>
          <a:prstGeom prst="rect">
            <a:avLst/>
          </a:prstGeom>
        </p:spPr>
        <p:txBody>
          <a:bodyPr vert="horz" wrap="square" lIns="0" tIns="0" rIns="0" bIns="0" rtlCol="0">
            <a:spAutoFit/>
          </a:bodyPr>
          <a:lstStyle/>
          <a:p>
            <a:pPr>
              <a:lnSpc>
                <a:spcPct val="100000"/>
              </a:lnSpc>
            </a:pPr>
            <a:r>
              <a:rPr sz="750" spc="13" dirty="0">
                <a:latin typeface="Courier New"/>
                <a:cs typeface="Courier New"/>
              </a:rPr>
              <a:t>0</a:t>
            </a:r>
            <a:r>
              <a:rPr sz="750" spc="-194" dirty="0">
                <a:latin typeface="Courier New"/>
                <a:cs typeface="Courier New"/>
              </a:rPr>
              <a:t>.</a:t>
            </a:r>
            <a:r>
              <a:rPr sz="750" spc="93" dirty="0">
                <a:latin typeface="Courier New"/>
                <a:cs typeface="Courier New"/>
              </a:rPr>
              <a:t>2</a:t>
            </a:r>
            <a:endParaRPr sz="750">
              <a:latin typeface="Courier New"/>
              <a:cs typeface="Courier New"/>
            </a:endParaRPr>
          </a:p>
        </p:txBody>
      </p:sp>
      <p:sp>
        <p:nvSpPr>
          <p:cNvPr id="88" name="object 88"/>
          <p:cNvSpPr txBox="1"/>
          <p:nvPr/>
        </p:nvSpPr>
        <p:spPr>
          <a:xfrm>
            <a:off x="7113963" y="4865819"/>
            <a:ext cx="73399" cy="256480"/>
          </a:xfrm>
          <a:prstGeom prst="rect">
            <a:avLst/>
          </a:prstGeom>
        </p:spPr>
        <p:txBody>
          <a:bodyPr vert="horz" wrap="square" lIns="0" tIns="0" rIns="0" bIns="0" rtlCol="0">
            <a:spAutoFit/>
          </a:bodyPr>
          <a:lstStyle/>
          <a:p>
            <a:pPr marL="20172">
              <a:lnSpc>
                <a:spcPts val="635"/>
              </a:lnSpc>
            </a:pPr>
            <a:r>
              <a:rPr sz="529" spc="53" dirty="0">
                <a:solidFill>
                  <a:srgbClr val="934D00"/>
                </a:solidFill>
                <a:latin typeface="Arial"/>
                <a:cs typeface="Arial"/>
              </a:rPr>
              <a:t>x</a:t>
            </a:r>
            <a:endParaRPr sz="529">
              <a:latin typeface="Arial"/>
              <a:cs typeface="Arial"/>
            </a:endParaRPr>
          </a:p>
          <a:p>
            <a:pPr>
              <a:lnSpc>
                <a:spcPts val="1377"/>
              </a:lnSpc>
            </a:pPr>
            <a:r>
              <a:rPr sz="596" spc="-502" baseline="-24691" dirty="0">
                <a:solidFill>
                  <a:srgbClr val="FF2600"/>
                </a:solidFill>
                <a:latin typeface="Arial"/>
                <a:cs typeface="Arial"/>
              </a:rPr>
              <a:t>0</a:t>
            </a:r>
            <a:r>
              <a:rPr sz="1147" spc="-40" dirty="0">
                <a:solidFill>
                  <a:srgbClr val="0142CC"/>
                </a:solidFill>
                <a:latin typeface="Times New Roman"/>
                <a:cs typeface="Times New Roman"/>
              </a:rPr>
              <a:t>•</a:t>
            </a:r>
            <a:endParaRPr sz="1147">
              <a:latin typeface="Times New Roman"/>
              <a:cs typeface="Times New Roman"/>
            </a:endParaRPr>
          </a:p>
        </p:txBody>
      </p:sp>
      <p:sp>
        <p:nvSpPr>
          <p:cNvPr id="89" name="object 89"/>
          <p:cNvSpPr txBox="1"/>
          <p:nvPr/>
        </p:nvSpPr>
        <p:spPr>
          <a:xfrm>
            <a:off x="5838081" y="4962727"/>
            <a:ext cx="165287" cy="115416"/>
          </a:xfrm>
          <a:prstGeom prst="rect">
            <a:avLst/>
          </a:prstGeom>
        </p:spPr>
        <p:txBody>
          <a:bodyPr vert="horz" wrap="square" lIns="0" tIns="0" rIns="0" bIns="0" rtlCol="0">
            <a:spAutoFit/>
          </a:bodyPr>
          <a:lstStyle/>
          <a:p>
            <a:pPr>
              <a:lnSpc>
                <a:spcPct val="100000"/>
              </a:lnSpc>
            </a:pPr>
            <a:r>
              <a:rPr sz="750" spc="13" dirty="0">
                <a:latin typeface="Courier New"/>
                <a:cs typeface="Courier New"/>
              </a:rPr>
              <a:t>0</a:t>
            </a:r>
            <a:r>
              <a:rPr sz="750" spc="-194" dirty="0">
                <a:latin typeface="Courier New"/>
                <a:cs typeface="Courier New"/>
              </a:rPr>
              <a:t>.</a:t>
            </a:r>
            <a:r>
              <a:rPr sz="750" spc="119" dirty="0">
                <a:latin typeface="Courier New"/>
                <a:cs typeface="Courier New"/>
              </a:rPr>
              <a:t>1</a:t>
            </a:r>
            <a:endParaRPr sz="750">
              <a:latin typeface="Courier New"/>
              <a:cs typeface="Courier New"/>
            </a:endParaRPr>
          </a:p>
        </p:txBody>
      </p:sp>
      <p:sp>
        <p:nvSpPr>
          <p:cNvPr id="90" name="object 90"/>
          <p:cNvSpPr txBox="1"/>
          <p:nvPr/>
        </p:nvSpPr>
        <p:spPr>
          <a:xfrm>
            <a:off x="7676580" y="4980430"/>
            <a:ext cx="142875" cy="192360"/>
          </a:xfrm>
          <a:prstGeom prst="rect">
            <a:avLst/>
          </a:prstGeom>
        </p:spPr>
        <p:txBody>
          <a:bodyPr vert="horz" wrap="square" lIns="0" tIns="0" rIns="0" bIns="0" rtlCol="0">
            <a:spAutoFit/>
          </a:bodyPr>
          <a:lstStyle/>
          <a:p>
            <a:pPr>
              <a:lnSpc>
                <a:spcPts val="715"/>
              </a:lnSpc>
            </a:pPr>
            <a:r>
              <a:rPr sz="706" i="1" spc="-115" dirty="0">
                <a:solidFill>
                  <a:srgbClr val="934D00"/>
                </a:solidFill>
                <a:latin typeface="Times New Roman"/>
                <a:cs typeface="Times New Roman"/>
              </a:rPr>
              <a:t>&gt;+'.It</a:t>
            </a:r>
            <a:endParaRPr sz="706">
              <a:latin typeface="Times New Roman"/>
              <a:cs typeface="Times New Roman"/>
            </a:endParaRPr>
          </a:p>
          <a:p>
            <a:pPr>
              <a:lnSpc>
                <a:spcPts val="763"/>
              </a:lnSpc>
            </a:pPr>
            <a:r>
              <a:rPr sz="750" i="1" spc="-9" dirty="0">
                <a:solidFill>
                  <a:srgbClr val="7C3359"/>
                </a:solidFill>
                <a:latin typeface="Times New Roman"/>
                <a:cs typeface="Times New Roman"/>
              </a:rPr>
              <a:t>r;fl,</a:t>
            </a:r>
            <a:endParaRPr sz="750">
              <a:latin typeface="Times New Roman"/>
              <a:cs typeface="Times New Roman"/>
            </a:endParaRPr>
          </a:p>
        </p:txBody>
      </p:sp>
      <p:sp>
        <p:nvSpPr>
          <p:cNvPr id="91" name="object 91"/>
          <p:cNvSpPr txBox="1"/>
          <p:nvPr/>
        </p:nvSpPr>
        <p:spPr>
          <a:xfrm>
            <a:off x="8456950" y="4270725"/>
            <a:ext cx="131669" cy="525785"/>
          </a:xfrm>
          <a:prstGeom prst="rect">
            <a:avLst/>
          </a:prstGeom>
        </p:spPr>
        <p:txBody>
          <a:bodyPr vert="horz" wrap="square" lIns="0" tIns="0" rIns="0" bIns="0" rtlCol="0">
            <a:spAutoFit/>
          </a:bodyPr>
          <a:lstStyle/>
          <a:p>
            <a:pPr marL="6164">
              <a:lnSpc>
                <a:spcPts val="2899"/>
              </a:lnSpc>
            </a:pPr>
            <a:r>
              <a:rPr sz="2603" spc="-300" dirty="0">
                <a:latin typeface="Times New Roman"/>
                <a:cs typeface="Times New Roman"/>
              </a:rPr>
              <a:t>..</a:t>
            </a:r>
            <a:endParaRPr sz="2603">
              <a:latin typeface="Times New Roman"/>
              <a:cs typeface="Times New Roman"/>
            </a:endParaRPr>
          </a:p>
          <a:p>
            <a:pPr>
              <a:lnSpc>
                <a:spcPts val="1244"/>
              </a:lnSpc>
            </a:pPr>
            <a:r>
              <a:rPr sz="1235" spc="618" dirty="0">
                <a:latin typeface="Arial"/>
                <a:cs typeface="Arial"/>
              </a:rPr>
              <a:t>·</a:t>
            </a:r>
            <a:endParaRPr sz="1235">
              <a:latin typeface="Arial"/>
              <a:cs typeface="Arial"/>
            </a:endParaRPr>
          </a:p>
        </p:txBody>
      </p:sp>
      <p:sp>
        <p:nvSpPr>
          <p:cNvPr id="92" name="object 92"/>
          <p:cNvSpPr txBox="1"/>
          <p:nvPr/>
        </p:nvSpPr>
        <p:spPr>
          <a:xfrm>
            <a:off x="8463564" y="4843929"/>
            <a:ext cx="148478" cy="525785"/>
          </a:xfrm>
          <a:prstGeom prst="rect">
            <a:avLst/>
          </a:prstGeom>
        </p:spPr>
        <p:txBody>
          <a:bodyPr vert="horz" wrap="square" lIns="0" tIns="0" rIns="0" bIns="0" rtlCol="0">
            <a:spAutoFit/>
          </a:bodyPr>
          <a:lstStyle/>
          <a:p>
            <a:pPr>
              <a:lnSpc>
                <a:spcPts val="4094"/>
              </a:lnSpc>
            </a:pPr>
            <a:r>
              <a:rPr sz="3441" spc="401" dirty="0">
                <a:latin typeface="Arial"/>
                <a:cs typeface="Arial"/>
              </a:rPr>
              <a:t>i</a:t>
            </a:r>
            <a:endParaRPr sz="3441">
              <a:latin typeface="Arial"/>
              <a:cs typeface="Arial"/>
            </a:endParaRPr>
          </a:p>
        </p:txBody>
      </p:sp>
      <p:sp>
        <p:nvSpPr>
          <p:cNvPr id="93" name="object 93"/>
          <p:cNvSpPr txBox="1"/>
          <p:nvPr/>
        </p:nvSpPr>
        <p:spPr>
          <a:xfrm>
            <a:off x="5838080" y="5280166"/>
            <a:ext cx="2718547" cy="461665"/>
          </a:xfrm>
          <a:prstGeom prst="rect">
            <a:avLst/>
          </a:prstGeom>
        </p:spPr>
        <p:txBody>
          <a:bodyPr vert="horz" wrap="square" lIns="0" tIns="0" rIns="0" bIns="0" rtlCol="0">
            <a:spAutoFit/>
          </a:bodyPr>
          <a:lstStyle/>
          <a:p>
            <a:pPr>
              <a:lnSpc>
                <a:spcPts val="865"/>
              </a:lnSpc>
            </a:pPr>
            <a:r>
              <a:rPr sz="750" spc="9" dirty="0">
                <a:latin typeface="Courier New"/>
                <a:cs typeface="Courier New"/>
              </a:rPr>
              <a:t>O</a:t>
            </a:r>
            <a:r>
              <a:rPr sz="750" spc="-194" dirty="0">
                <a:latin typeface="Courier New"/>
                <a:cs typeface="Courier New"/>
              </a:rPr>
              <a:t>.</a:t>
            </a:r>
            <a:r>
              <a:rPr sz="750" spc="-26" dirty="0">
                <a:latin typeface="Courier New"/>
                <a:cs typeface="Courier New"/>
              </a:rPr>
              <a:t>O</a:t>
            </a:r>
            <a:r>
              <a:rPr sz="750" spc="-97" dirty="0">
                <a:latin typeface="Courier New"/>
                <a:cs typeface="Courier New"/>
              </a:rPr>
              <a:t> </a:t>
            </a:r>
            <a:r>
              <a:rPr sz="750" spc="-88" dirty="0">
                <a:latin typeface="Courier New"/>
                <a:cs typeface="Courier New"/>
              </a:rPr>
              <a:t>0</a:t>
            </a:r>
            <a:r>
              <a:rPr sz="750" spc="119" dirty="0">
                <a:latin typeface="Courier New"/>
                <a:cs typeface="Courier New"/>
              </a:rPr>
              <a:t>0</a:t>
            </a:r>
            <a:r>
              <a:rPr sz="750" u="sng" spc="-88" dirty="0">
                <a:latin typeface="Courier New"/>
                <a:cs typeface="Courier New"/>
              </a:rPr>
              <a:t>0</a:t>
            </a:r>
            <a:r>
              <a:rPr sz="750" u="sng" spc="119" dirty="0">
                <a:latin typeface="Courier New"/>
                <a:cs typeface="Courier New"/>
              </a:rPr>
              <a:t>1</a:t>
            </a:r>
            <a:r>
              <a:rPr sz="750" spc="-88" dirty="0">
                <a:latin typeface="Courier New"/>
                <a:cs typeface="Courier New"/>
              </a:rPr>
              <a:t>0</a:t>
            </a:r>
            <a:r>
              <a:rPr sz="750" spc="93" dirty="0">
                <a:latin typeface="Courier New"/>
                <a:cs typeface="Courier New"/>
              </a:rPr>
              <a:t>2</a:t>
            </a:r>
            <a:r>
              <a:rPr sz="750" spc="-371" dirty="0">
                <a:latin typeface="Courier New"/>
                <a:cs typeface="Courier New"/>
              </a:rPr>
              <a:t> </a:t>
            </a:r>
            <a:r>
              <a:rPr sz="750" spc="-88" dirty="0">
                <a:latin typeface="Courier New"/>
                <a:cs typeface="Courier New"/>
              </a:rPr>
              <a:t>0</a:t>
            </a:r>
            <a:r>
              <a:rPr sz="750" spc="115" dirty="0">
                <a:latin typeface="Courier New"/>
                <a:cs typeface="Courier New"/>
              </a:rPr>
              <a:t>3</a:t>
            </a:r>
            <a:r>
              <a:rPr sz="750" spc="-88" dirty="0">
                <a:latin typeface="Courier New"/>
                <a:cs typeface="Courier New"/>
              </a:rPr>
              <a:t>0</a:t>
            </a:r>
            <a:r>
              <a:rPr sz="750" spc="172" dirty="0">
                <a:latin typeface="Courier New"/>
                <a:cs typeface="Courier New"/>
              </a:rPr>
              <a:t>4</a:t>
            </a:r>
            <a:r>
              <a:rPr sz="750" spc="-88" dirty="0">
                <a:latin typeface="Courier New"/>
                <a:cs typeface="Courier New"/>
              </a:rPr>
              <a:t>0</a:t>
            </a:r>
            <a:r>
              <a:rPr sz="750" spc="4" dirty="0">
                <a:latin typeface="Courier New"/>
                <a:cs typeface="Courier New"/>
              </a:rPr>
              <a:t>5</a:t>
            </a:r>
            <a:r>
              <a:rPr sz="750" spc="-383" dirty="0">
                <a:latin typeface="Courier New"/>
                <a:cs typeface="Courier New"/>
              </a:rPr>
              <a:t> </a:t>
            </a:r>
            <a:r>
              <a:rPr sz="750" spc="-88" dirty="0">
                <a:latin typeface="Courier New"/>
                <a:cs typeface="Courier New"/>
              </a:rPr>
              <a:t>0</a:t>
            </a:r>
            <a:r>
              <a:rPr sz="750" spc="119" dirty="0">
                <a:latin typeface="Courier New"/>
                <a:cs typeface="Courier New"/>
              </a:rPr>
              <a:t>6</a:t>
            </a:r>
            <a:r>
              <a:rPr sz="750" spc="-88" dirty="0">
                <a:latin typeface="Courier New"/>
                <a:cs typeface="Courier New"/>
              </a:rPr>
              <a:t>0</a:t>
            </a:r>
            <a:r>
              <a:rPr sz="750" spc="172" dirty="0">
                <a:latin typeface="Courier New"/>
                <a:cs typeface="Courier New"/>
              </a:rPr>
              <a:t>7</a:t>
            </a:r>
            <a:r>
              <a:rPr sz="750" spc="-88" dirty="0">
                <a:latin typeface="Courier New"/>
                <a:cs typeface="Courier New"/>
              </a:rPr>
              <a:t>0</a:t>
            </a:r>
            <a:r>
              <a:rPr sz="750" spc="119" dirty="0">
                <a:latin typeface="Courier New"/>
                <a:cs typeface="Courier New"/>
              </a:rPr>
              <a:t>8</a:t>
            </a:r>
            <a:r>
              <a:rPr sz="750" spc="-88" dirty="0">
                <a:latin typeface="Courier New"/>
                <a:cs typeface="Courier New"/>
              </a:rPr>
              <a:t>0</a:t>
            </a:r>
            <a:r>
              <a:rPr sz="750" spc="172" dirty="0">
                <a:latin typeface="Courier New"/>
                <a:cs typeface="Courier New"/>
              </a:rPr>
              <a:t>9</a:t>
            </a:r>
            <a:r>
              <a:rPr sz="750" spc="-88" dirty="0">
                <a:latin typeface="Courier New"/>
                <a:cs typeface="Courier New"/>
              </a:rPr>
              <a:t>1</a:t>
            </a:r>
            <a:r>
              <a:rPr sz="750" spc="119" dirty="0">
                <a:latin typeface="Courier New"/>
                <a:cs typeface="Courier New"/>
              </a:rPr>
              <a:t>0</a:t>
            </a:r>
            <a:r>
              <a:rPr sz="750" spc="35" dirty="0">
                <a:latin typeface="Courier New"/>
                <a:cs typeface="Courier New"/>
              </a:rPr>
              <a:t>11</a:t>
            </a:r>
            <a:r>
              <a:rPr sz="750" spc="-124" dirty="0">
                <a:latin typeface="Courier New"/>
                <a:cs typeface="Courier New"/>
              </a:rPr>
              <a:t>1</a:t>
            </a:r>
            <a:r>
              <a:rPr sz="750" spc="93" dirty="0">
                <a:latin typeface="Courier New"/>
                <a:cs typeface="Courier New"/>
              </a:rPr>
              <a:t>2</a:t>
            </a:r>
            <a:r>
              <a:rPr sz="750" spc="-371" dirty="0">
                <a:latin typeface="Courier New"/>
                <a:cs typeface="Courier New"/>
              </a:rPr>
              <a:t> </a:t>
            </a:r>
            <a:r>
              <a:rPr sz="750" spc="-88" dirty="0">
                <a:latin typeface="Courier New"/>
                <a:cs typeface="Courier New"/>
              </a:rPr>
              <a:t>1</a:t>
            </a:r>
            <a:r>
              <a:rPr sz="750" spc="106" dirty="0">
                <a:latin typeface="Courier New"/>
                <a:cs typeface="Courier New"/>
              </a:rPr>
              <a:t>3</a:t>
            </a:r>
            <a:r>
              <a:rPr sz="750" spc="-75" dirty="0">
                <a:latin typeface="Courier New"/>
                <a:cs typeface="Courier New"/>
              </a:rPr>
              <a:t>1</a:t>
            </a:r>
            <a:r>
              <a:rPr sz="750" spc="119" dirty="0">
                <a:latin typeface="Courier New"/>
                <a:cs typeface="Courier New"/>
              </a:rPr>
              <a:t>4</a:t>
            </a:r>
            <a:r>
              <a:rPr sz="750" spc="71" dirty="0">
                <a:latin typeface="Courier New"/>
                <a:cs typeface="Courier New"/>
              </a:rPr>
              <a:t> </a:t>
            </a:r>
            <a:r>
              <a:rPr sz="750" spc="-79" dirty="0">
                <a:latin typeface="Courier New"/>
                <a:cs typeface="Courier New"/>
              </a:rPr>
              <a:t>&lt;-</a:t>
            </a:r>
            <a:r>
              <a:rPr sz="750" spc="-212" dirty="0">
                <a:latin typeface="Courier New"/>
                <a:cs typeface="Courier New"/>
              </a:rPr>
              <a:t> </a:t>
            </a:r>
            <a:r>
              <a:rPr sz="750" spc="-35" dirty="0">
                <a:latin typeface="Courier New"/>
                <a:cs typeface="Courier New"/>
              </a:rPr>
              <a:t>H</a:t>
            </a:r>
            <a:r>
              <a:rPr sz="750" spc="-53" dirty="0">
                <a:latin typeface="Courier New"/>
                <a:cs typeface="Courier New"/>
              </a:rPr>
              <a:t>o</a:t>
            </a:r>
            <a:r>
              <a:rPr sz="750" spc="-128" dirty="0">
                <a:latin typeface="Courier New"/>
                <a:cs typeface="Courier New"/>
              </a:rPr>
              <a:t>u</a:t>
            </a:r>
            <a:r>
              <a:rPr sz="750" spc="18" dirty="0">
                <a:latin typeface="Courier New"/>
                <a:cs typeface="Courier New"/>
              </a:rPr>
              <a:t>r</a:t>
            </a:r>
            <a:r>
              <a:rPr sz="750" spc="-190" dirty="0">
                <a:latin typeface="Courier New"/>
                <a:cs typeface="Courier New"/>
              </a:rPr>
              <a:t> </a:t>
            </a:r>
            <a:r>
              <a:rPr sz="662" spc="176" dirty="0">
                <a:latin typeface="Arial"/>
                <a:cs typeface="Arial"/>
              </a:rPr>
              <a:t>in</a:t>
            </a:r>
            <a:r>
              <a:rPr sz="662" spc="35" dirty="0">
                <a:latin typeface="Arial"/>
                <a:cs typeface="Arial"/>
              </a:rPr>
              <a:t> </a:t>
            </a:r>
            <a:r>
              <a:rPr sz="750" spc="-71" dirty="0">
                <a:latin typeface="Courier New"/>
                <a:cs typeface="Courier New"/>
              </a:rPr>
              <a:t>GNT</a:t>
            </a:r>
            <a:endParaRPr sz="750">
              <a:latin typeface="Courier New"/>
              <a:cs typeface="Courier New"/>
            </a:endParaRPr>
          </a:p>
          <a:p>
            <a:pPr marL="191631">
              <a:lnSpc>
                <a:spcPts val="865"/>
              </a:lnSpc>
            </a:pPr>
            <a:r>
              <a:rPr sz="750" spc="-88" dirty="0">
                <a:latin typeface="Courier New"/>
                <a:cs typeface="Courier New"/>
              </a:rPr>
              <a:t>1</a:t>
            </a:r>
            <a:r>
              <a:rPr sz="750" spc="79" dirty="0">
                <a:latin typeface="Courier New"/>
                <a:cs typeface="Courier New"/>
              </a:rPr>
              <a:t>5</a:t>
            </a:r>
            <a:r>
              <a:rPr sz="750" spc="163" dirty="0">
                <a:latin typeface="Courier New"/>
                <a:cs typeface="Courier New"/>
              </a:rPr>
              <a:t> </a:t>
            </a:r>
            <a:r>
              <a:rPr sz="750" spc="-141" dirty="0">
                <a:latin typeface="Courier New"/>
                <a:cs typeface="Courier New"/>
              </a:rPr>
              <a:t>&lt;</a:t>
            </a:r>
            <a:r>
              <a:rPr sz="750" spc="62" dirty="0">
                <a:latin typeface="Courier New"/>
                <a:cs typeface="Courier New"/>
              </a:rPr>
              <a:t>-</a:t>
            </a:r>
            <a:r>
              <a:rPr sz="750" spc="-287" dirty="0">
                <a:latin typeface="Courier New"/>
                <a:cs typeface="Courier New"/>
              </a:rPr>
              <a:t> </a:t>
            </a:r>
            <a:r>
              <a:rPr sz="750" spc="-35" dirty="0">
                <a:latin typeface="Courier New"/>
                <a:cs typeface="Courier New"/>
              </a:rPr>
              <a:t>D</a:t>
            </a:r>
            <a:r>
              <a:rPr sz="750" spc="-66" dirty="0">
                <a:latin typeface="Courier New"/>
                <a:cs typeface="Courier New"/>
              </a:rPr>
              <a:t>ay</a:t>
            </a:r>
            <a:r>
              <a:rPr sz="750" spc="-132" dirty="0">
                <a:latin typeface="Courier New"/>
                <a:cs typeface="Courier New"/>
              </a:rPr>
              <a:t> </a:t>
            </a:r>
            <a:r>
              <a:rPr sz="662" spc="176" dirty="0">
                <a:latin typeface="Arial"/>
                <a:cs typeface="Arial"/>
              </a:rPr>
              <a:t>in</a:t>
            </a:r>
            <a:r>
              <a:rPr sz="662" spc="35" dirty="0">
                <a:latin typeface="Arial"/>
                <a:cs typeface="Arial"/>
              </a:rPr>
              <a:t> </a:t>
            </a:r>
            <a:r>
              <a:rPr sz="750" spc="-150" dirty="0">
                <a:latin typeface="Courier New"/>
                <a:cs typeface="Courier New"/>
              </a:rPr>
              <a:t>Q</a:t>
            </a:r>
            <a:r>
              <a:rPr sz="750" spc="-234" dirty="0">
                <a:latin typeface="Courier New"/>
                <a:cs typeface="Courier New"/>
              </a:rPr>
              <a:t>&gt;</a:t>
            </a:r>
            <a:r>
              <a:rPr sz="750" spc="-163" dirty="0">
                <a:latin typeface="Courier New"/>
                <a:cs typeface="Courier New"/>
              </a:rPr>
              <a:t>tT</a:t>
            </a:r>
            <a:endParaRPr sz="750">
              <a:latin typeface="Courier New"/>
              <a:cs typeface="Courier New"/>
            </a:endParaRPr>
          </a:p>
          <a:p>
            <a:pPr marL="191631">
              <a:lnSpc>
                <a:spcPts val="671"/>
              </a:lnSpc>
              <a:spcBef>
                <a:spcPts val="159"/>
              </a:spcBef>
            </a:pPr>
            <a:r>
              <a:rPr sz="574" spc="-9" dirty="0">
                <a:latin typeface="Arial"/>
                <a:cs typeface="Arial"/>
              </a:rPr>
              <a:t>SEP</a:t>
            </a:r>
            <a:endParaRPr sz="574">
              <a:latin typeface="Arial"/>
              <a:cs typeface="Arial"/>
            </a:endParaRPr>
          </a:p>
          <a:p>
            <a:pPr marL="191631">
              <a:lnSpc>
                <a:spcPts val="882"/>
              </a:lnSpc>
            </a:pPr>
            <a:r>
              <a:rPr sz="750" spc="-88" dirty="0">
                <a:latin typeface="Courier New"/>
                <a:cs typeface="Courier New"/>
              </a:rPr>
              <a:t>20</a:t>
            </a:r>
            <a:r>
              <a:rPr sz="750" spc="-40" dirty="0">
                <a:latin typeface="Courier New"/>
                <a:cs typeface="Courier New"/>
              </a:rPr>
              <a:t>0</a:t>
            </a:r>
            <a:r>
              <a:rPr sz="750" spc="4" dirty="0">
                <a:latin typeface="Courier New"/>
                <a:cs typeface="Courier New"/>
              </a:rPr>
              <a:t>3</a:t>
            </a:r>
            <a:endParaRPr sz="750">
              <a:latin typeface="Courier New"/>
              <a:cs typeface="Courier New"/>
            </a:endParaRPr>
          </a:p>
        </p:txBody>
      </p:sp>
      <p:graphicFrame>
        <p:nvGraphicFramePr>
          <p:cNvPr id="31" name="object 31"/>
          <p:cNvGraphicFramePr>
            <a:graphicFrameLocks noGrp="1"/>
          </p:cNvGraphicFramePr>
          <p:nvPr/>
        </p:nvGraphicFramePr>
        <p:xfrm>
          <a:off x="2229465" y="5703978"/>
          <a:ext cx="6402735" cy="509172"/>
        </p:xfrm>
        <a:graphic>
          <a:graphicData uri="http://schemas.openxmlformats.org/drawingml/2006/table">
            <a:tbl>
              <a:tblPr firstRow="1" bandRow="1">
                <a:tableStyleId>{2D5ABB26-0587-4C30-8999-92F81FD0307C}</a:tableStyleId>
              </a:tblPr>
              <a:tblGrid>
                <a:gridCol w="825249"/>
                <a:gridCol w="1231880"/>
                <a:gridCol w="1118314"/>
                <a:gridCol w="60253"/>
                <a:gridCol w="816844"/>
                <a:gridCol w="1228574"/>
                <a:gridCol w="1121621"/>
              </a:tblGrid>
              <a:tr h="256894">
                <a:tc>
                  <a:txBody>
                    <a:bodyPr/>
                    <a:lstStyle/>
                    <a:p>
                      <a:pPr marL="109855" indent="-74930">
                        <a:lnSpc>
                          <a:spcPct val="100000"/>
                        </a:lnSpc>
                        <a:buClr>
                          <a:srgbClr val="000000"/>
                        </a:buClr>
                        <a:buChar char="•"/>
                        <a:tabLst>
                          <a:tab pos="110489" algn="l"/>
                        </a:tabLst>
                      </a:pPr>
                      <a:r>
                        <a:rPr sz="500" spc="10" dirty="0">
                          <a:solidFill>
                            <a:srgbClr val="54A8C6"/>
                          </a:solidFill>
                          <a:latin typeface="Arial"/>
                          <a:cs typeface="Arial"/>
                        </a:rPr>
                        <a:t>A</a:t>
                      </a:r>
                      <a:r>
                        <a:rPr sz="500" dirty="0">
                          <a:solidFill>
                            <a:srgbClr val="319ABC"/>
                          </a:solidFill>
                          <a:latin typeface="Arial"/>
                          <a:cs typeface="Arial"/>
                        </a:rPr>
                        <a:t>O</a:t>
                      </a:r>
                      <a:r>
                        <a:rPr sz="500" dirty="0">
                          <a:solidFill>
                            <a:srgbClr val="1690B5"/>
                          </a:solidFill>
                          <a:latin typeface="Arial"/>
                          <a:cs typeface="Arial"/>
                        </a:rPr>
                        <a:t>T</a:t>
                      </a:r>
                      <a:r>
                        <a:rPr sz="500" spc="-15" dirty="0">
                          <a:solidFill>
                            <a:srgbClr val="1690B5"/>
                          </a:solidFill>
                          <a:latin typeface="Arial"/>
                          <a:cs typeface="Arial"/>
                        </a:rPr>
                        <a:t> </a:t>
                      </a:r>
                      <a:r>
                        <a:rPr sz="500" spc="-80" dirty="0">
                          <a:solidFill>
                            <a:srgbClr val="1690B5"/>
                          </a:solidFill>
                          <a:latin typeface="Arial"/>
                          <a:cs typeface="Arial"/>
                        </a:rPr>
                        <a:t>L</a:t>
                      </a:r>
                      <a:r>
                        <a:rPr sz="500" dirty="0">
                          <a:solidFill>
                            <a:srgbClr val="54A8C6"/>
                          </a:solidFill>
                          <a:latin typeface="Arial"/>
                          <a:cs typeface="Arial"/>
                        </a:rPr>
                        <a:t>evel</a:t>
                      </a:r>
                      <a:r>
                        <a:rPr sz="500" spc="-45" dirty="0">
                          <a:solidFill>
                            <a:srgbClr val="54A8C6"/>
                          </a:solidFill>
                          <a:latin typeface="Arial"/>
                          <a:cs typeface="Arial"/>
                        </a:rPr>
                        <a:t> </a:t>
                      </a:r>
                      <a:r>
                        <a:rPr sz="500" spc="-215" dirty="0">
                          <a:solidFill>
                            <a:srgbClr val="1690B5"/>
                          </a:solidFill>
                          <a:latin typeface="Arial"/>
                          <a:cs typeface="Arial"/>
                        </a:rPr>
                        <a:t>1</a:t>
                      </a:r>
                      <a:r>
                        <a:rPr sz="500" spc="-285" dirty="0">
                          <a:solidFill>
                            <a:srgbClr val="1690B5"/>
                          </a:solidFill>
                          <a:latin typeface="Arial"/>
                          <a:cs typeface="Arial"/>
                        </a:rPr>
                        <a:t>.</a:t>
                      </a:r>
                      <a:r>
                        <a:rPr sz="500" dirty="0">
                          <a:solidFill>
                            <a:srgbClr val="54A8C6"/>
                          </a:solidFill>
                          <a:latin typeface="Arial"/>
                          <a:cs typeface="Arial"/>
                        </a:rPr>
                        <a:t>0</a:t>
                      </a:r>
                      <a:endParaRPr sz="500">
                        <a:latin typeface="Arial"/>
                        <a:cs typeface="Arial"/>
                      </a:endParaRPr>
                    </a:p>
                  </a:txBody>
                  <a:tcPr marL="0" marR="0" marT="0" marB="0">
                    <a:lnT w="7495">
                      <a:solidFill>
                        <a:srgbClr val="000000"/>
                      </a:solidFill>
                      <a:prstDash val="solid"/>
                    </a:lnT>
                  </a:tcPr>
                </a:tc>
                <a:tc>
                  <a:txBody>
                    <a:bodyPr/>
                    <a:lstStyle/>
                    <a:p>
                      <a:pPr marL="410845">
                        <a:lnSpc>
                          <a:spcPct val="100000"/>
                        </a:lnSpc>
                      </a:pPr>
                      <a:r>
                        <a:rPr sz="600" dirty="0">
                          <a:solidFill>
                            <a:srgbClr val="1C1C1C"/>
                          </a:solidFill>
                          <a:latin typeface="Arial"/>
                          <a:cs typeface="Arial"/>
                        </a:rPr>
                        <a:t>AERONET </a:t>
                      </a:r>
                      <a:r>
                        <a:rPr sz="600" spc="-75" dirty="0">
                          <a:solidFill>
                            <a:srgbClr val="1C1C1C"/>
                          </a:solidFill>
                          <a:latin typeface="Arial"/>
                          <a:cs typeface="Arial"/>
                        </a:rPr>
                        <a:t> </a:t>
                      </a:r>
                      <a:r>
                        <a:rPr sz="600" dirty="0">
                          <a:solidFill>
                            <a:srgbClr val="1C1C1C"/>
                          </a:solidFill>
                          <a:latin typeface="Arial"/>
                          <a:cs typeface="Arial"/>
                        </a:rPr>
                        <a:t>DOW</a:t>
                      </a:r>
                      <a:r>
                        <a:rPr sz="600" spc="-15" dirty="0">
                          <a:solidFill>
                            <a:srgbClr val="1C1C1C"/>
                          </a:solidFill>
                          <a:latin typeface="Arial"/>
                          <a:cs typeface="Arial"/>
                        </a:rPr>
                        <a:t>N</a:t>
                      </a:r>
                      <a:r>
                        <a:rPr sz="600" spc="-25" dirty="0">
                          <a:latin typeface="Arial"/>
                          <a:cs typeface="Arial"/>
                        </a:rPr>
                        <a:t>L</a:t>
                      </a:r>
                      <a:r>
                        <a:rPr sz="600" dirty="0">
                          <a:solidFill>
                            <a:srgbClr val="2D2D2D"/>
                          </a:solidFill>
                          <a:latin typeface="Arial"/>
                          <a:cs typeface="Arial"/>
                        </a:rPr>
                        <a:t>OAD</a:t>
                      </a:r>
                      <a:endParaRPr sz="600">
                        <a:latin typeface="Arial"/>
                        <a:cs typeface="Arial"/>
                      </a:endParaRPr>
                    </a:p>
                    <a:p>
                      <a:pPr marL="365760" indent="-81915">
                        <a:lnSpc>
                          <a:spcPct val="100000"/>
                        </a:lnSpc>
                        <a:spcBef>
                          <a:spcPts val="270"/>
                        </a:spcBef>
                        <a:buClr>
                          <a:srgbClr val="000000"/>
                        </a:buClr>
                        <a:buChar char="•"/>
                        <a:tabLst>
                          <a:tab pos="366395" algn="l"/>
                        </a:tabLst>
                      </a:pPr>
                      <a:r>
                        <a:rPr sz="500" spc="-65" dirty="0">
                          <a:solidFill>
                            <a:srgbClr val="319ABC"/>
                          </a:solidFill>
                          <a:latin typeface="Arial"/>
                          <a:cs typeface="Arial"/>
                        </a:rPr>
                        <a:t>R</a:t>
                      </a:r>
                      <a:r>
                        <a:rPr sz="500" dirty="0">
                          <a:solidFill>
                            <a:srgbClr val="54A8C6"/>
                          </a:solidFill>
                          <a:latin typeface="Arial"/>
                          <a:cs typeface="Arial"/>
                        </a:rPr>
                        <a:t>aw</a:t>
                      </a:r>
                      <a:r>
                        <a:rPr sz="500" spc="-70" dirty="0">
                          <a:solidFill>
                            <a:srgbClr val="54A8C6"/>
                          </a:solidFill>
                          <a:latin typeface="Arial"/>
                          <a:cs typeface="Arial"/>
                        </a:rPr>
                        <a:t> </a:t>
                      </a:r>
                      <a:r>
                        <a:rPr sz="500" dirty="0">
                          <a:solidFill>
                            <a:srgbClr val="54A8C6"/>
                          </a:solidFill>
                          <a:latin typeface="Arial"/>
                          <a:cs typeface="Arial"/>
                        </a:rPr>
                        <a:t>A</a:t>
                      </a:r>
                      <a:r>
                        <a:rPr sz="500" spc="-40" dirty="0">
                          <a:solidFill>
                            <a:srgbClr val="54A8C6"/>
                          </a:solidFill>
                          <a:latin typeface="Arial"/>
                          <a:cs typeface="Arial"/>
                        </a:rPr>
                        <a:t>l</a:t>
                      </a:r>
                      <a:r>
                        <a:rPr sz="500" dirty="0">
                          <a:solidFill>
                            <a:srgbClr val="54A8C6"/>
                          </a:solidFill>
                          <a:latin typeface="Arial"/>
                          <a:cs typeface="Arial"/>
                        </a:rPr>
                        <a:t>m</a:t>
                      </a:r>
                      <a:r>
                        <a:rPr sz="500" spc="-145" dirty="0">
                          <a:solidFill>
                            <a:srgbClr val="54A8C6"/>
                          </a:solidFill>
                          <a:latin typeface="Arial"/>
                          <a:cs typeface="Arial"/>
                        </a:rPr>
                        <a:t>u</a:t>
                      </a:r>
                      <a:r>
                        <a:rPr sz="500" dirty="0">
                          <a:solidFill>
                            <a:srgbClr val="54A8C6"/>
                          </a:solidFill>
                          <a:latin typeface="Arial"/>
                          <a:cs typeface="Arial"/>
                        </a:rPr>
                        <a:t>ca</a:t>
                      </a:r>
                      <a:r>
                        <a:rPr sz="500" spc="-60" dirty="0">
                          <a:solidFill>
                            <a:srgbClr val="54A8C6"/>
                          </a:solidFill>
                          <a:latin typeface="Arial"/>
                          <a:cs typeface="Arial"/>
                        </a:rPr>
                        <a:t>n</a:t>
                      </a:r>
                      <a:r>
                        <a:rPr sz="500" spc="-15" dirty="0">
                          <a:solidFill>
                            <a:srgbClr val="319ABC"/>
                          </a:solidFill>
                          <a:latin typeface="Arial"/>
                          <a:cs typeface="Arial"/>
                        </a:rPr>
                        <a:t>t</a:t>
                      </a:r>
                      <a:r>
                        <a:rPr sz="500" dirty="0">
                          <a:solidFill>
                            <a:srgbClr val="54A8C6"/>
                          </a:solidFill>
                          <a:latin typeface="Arial"/>
                          <a:cs typeface="Arial"/>
                        </a:rPr>
                        <a:t>ars</a:t>
                      </a:r>
                      <a:endParaRPr sz="500">
                        <a:latin typeface="Arial"/>
                        <a:cs typeface="Arial"/>
                      </a:endParaRPr>
                    </a:p>
                  </a:txBody>
                  <a:tcPr marL="0" marR="0" marT="0" marB="0">
                    <a:lnT w="7495">
                      <a:solidFill>
                        <a:srgbClr val="000000"/>
                      </a:solidFill>
                      <a:prstDash val="solid"/>
                    </a:lnT>
                  </a:tcPr>
                </a:tc>
                <a:tc>
                  <a:txBody>
                    <a:bodyPr/>
                    <a:lstStyle/>
                    <a:p>
                      <a:pPr marL="56515">
                        <a:lnSpc>
                          <a:spcPct val="100000"/>
                        </a:lnSpc>
                      </a:pPr>
                      <a:r>
                        <a:rPr sz="600" dirty="0">
                          <a:latin typeface="Arial"/>
                          <a:cs typeface="Arial"/>
                        </a:rPr>
                        <a:t>a</a:t>
                      </a:r>
                      <a:r>
                        <a:rPr sz="600" spc="60" dirty="0">
                          <a:latin typeface="Arial"/>
                          <a:cs typeface="Arial"/>
                        </a:rPr>
                        <a:t> </a:t>
                      </a:r>
                      <a:r>
                        <a:rPr sz="600" dirty="0">
                          <a:solidFill>
                            <a:srgbClr val="54A8C6"/>
                          </a:solidFill>
                          <a:latin typeface="Arial"/>
                          <a:cs typeface="Arial"/>
                        </a:rPr>
                        <a:t>More</a:t>
                      </a:r>
                      <a:r>
                        <a:rPr sz="600" spc="-114" dirty="0">
                          <a:solidFill>
                            <a:srgbClr val="54A8C6"/>
                          </a:solidFill>
                          <a:latin typeface="Arial"/>
                          <a:cs typeface="Arial"/>
                        </a:rPr>
                        <a:t> </a:t>
                      </a:r>
                      <a:r>
                        <a:rPr sz="600" spc="10" dirty="0">
                          <a:solidFill>
                            <a:srgbClr val="54A8C6"/>
                          </a:solidFill>
                          <a:latin typeface="Arial"/>
                          <a:cs typeface="Arial"/>
                        </a:rPr>
                        <a:t>A</a:t>
                      </a:r>
                      <a:r>
                        <a:rPr sz="600" spc="-95" dirty="0">
                          <a:solidFill>
                            <a:srgbClr val="1690B5"/>
                          </a:solidFill>
                          <a:latin typeface="Arial"/>
                          <a:cs typeface="Arial"/>
                        </a:rPr>
                        <a:t>E</a:t>
                      </a:r>
                      <a:r>
                        <a:rPr sz="600" dirty="0">
                          <a:solidFill>
                            <a:srgbClr val="319ABC"/>
                          </a:solidFill>
                          <a:latin typeface="Arial"/>
                          <a:cs typeface="Arial"/>
                        </a:rPr>
                        <a:t>R</a:t>
                      </a:r>
                      <a:r>
                        <a:rPr sz="600" spc="-10" dirty="0">
                          <a:solidFill>
                            <a:srgbClr val="319ABC"/>
                          </a:solidFill>
                          <a:latin typeface="Arial"/>
                          <a:cs typeface="Arial"/>
                        </a:rPr>
                        <a:t>O</a:t>
                      </a:r>
                      <a:r>
                        <a:rPr sz="600" dirty="0">
                          <a:solidFill>
                            <a:srgbClr val="1690B5"/>
                          </a:solidFill>
                          <a:latin typeface="Arial"/>
                          <a:cs typeface="Arial"/>
                        </a:rPr>
                        <a:t>NET</a:t>
                      </a:r>
                      <a:endParaRPr sz="600">
                        <a:latin typeface="Arial"/>
                        <a:cs typeface="Arial"/>
                      </a:endParaRPr>
                    </a:p>
                  </a:txBody>
                  <a:tcPr marL="0" marR="0" marT="0" marB="0">
                    <a:lnT w="7495">
                      <a:solidFill>
                        <a:srgbClr val="000000"/>
                      </a:solidFill>
                      <a:prstDash val="solid"/>
                    </a:lnT>
                  </a:tcPr>
                </a:tc>
                <a:tc>
                  <a:txBody>
                    <a:bodyPr/>
                    <a:lstStyle/>
                    <a:p>
                      <a:endParaRPr sz="600">
                        <a:latin typeface="Arial"/>
                        <a:cs typeface="Arial"/>
                      </a:endParaRPr>
                    </a:p>
                  </a:txBody>
                  <a:tcPr marL="0" marR="0" marT="0" marB="0"/>
                </a:tc>
                <a:tc>
                  <a:txBody>
                    <a:bodyPr/>
                    <a:lstStyle/>
                    <a:p>
                      <a:pPr marL="100330" indent="-74930">
                        <a:lnSpc>
                          <a:spcPct val="100000"/>
                        </a:lnSpc>
                        <a:buClr>
                          <a:srgbClr val="000000"/>
                        </a:buClr>
                        <a:buChar char="•"/>
                        <a:tabLst>
                          <a:tab pos="100965" algn="l"/>
                        </a:tabLst>
                      </a:pPr>
                      <a:r>
                        <a:rPr sz="500" spc="10" dirty="0">
                          <a:solidFill>
                            <a:srgbClr val="54A8C6"/>
                          </a:solidFill>
                          <a:latin typeface="Arial"/>
                          <a:cs typeface="Arial"/>
                        </a:rPr>
                        <a:t>A</a:t>
                      </a:r>
                      <a:r>
                        <a:rPr sz="500" dirty="0">
                          <a:solidFill>
                            <a:srgbClr val="319ABC"/>
                          </a:solidFill>
                          <a:latin typeface="Arial"/>
                          <a:cs typeface="Arial"/>
                        </a:rPr>
                        <a:t>O</a:t>
                      </a:r>
                      <a:r>
                        <a:rPr sz="500" dirty="0">
                          <a:solidFill>
                            <a:srgbClr val="1690B5"/>
                          </a:solidFill>
                          <a:latin typeface="Arial"/>
                          <a:cs typeface="Arial"/>
                        </a:rPr>
                        <a:t>T</a:t>
                      </a:r>
                      <a:r>
                        <a:rPr sz="500" spc="-15" dirty="0">
                          <a:solidFill>
                            <a:srgbClr val="1690B5"/>
                          </a:solidFill>
                          <a:latin typeface="Arial"/>
                          <a:cs typeface="Arial"/>
                        </a:rPr>
                        <a:t> </a:t>
                      </a:r>
                      <a:r>
                        <a:rPr sz="500" spc="-80" dirty="0">
                          <a:solidFill>
                            <a:srgbClr val="1690B5"/>
                          </a:solidFill>
                          <a:latin typeface="Arial"/>
                          <a:cs typeface="Arial"/>
                        </a:rPr>
                        <a:t>L</a:t>
                      </a:r>
                      <a:r>
                        <a:rPr sz="500" dirty="0">
                          <a:solidFill>
                            <a:srgbClr val="54A8C6"/>
                          </a:solidFill>
                          <a:latin typeface="Arial"/>
                          <a:cs typeface="Arial"/>
                        </a:rPr>
                        <a:t>evel</a:t>
                      </a:r>
                      <a:r>
                        <a:rPr sz="500" spc="-45" dirty="0">
                          <a:solidFill>
                            <a:srgbClr val="54A8C6"/>
                          </a:solidFill>
                          <a:latin typeface="Arial"/>
                          <a:cs typeface="Arial"/>
                        </a:rPr>
                        <a:t> </a:t>
                      </a:r>
                      <a:r>
                        <a:rPr sz="500" spc="-215" dirty="0">
                          <a:solidFill>
                            <a:srgbClr val="1690B5"/>
                          </a:solidFill>
                          <a:latin typeface="Arial"/>
                          <a:cs typeface="Arial"/>
                        </a:rPr>
                        <a:t>1</a:t>
                      </a:r>
                      <a:r>
                        <a:rPr sz="500" spc="-285" dirty="0">
                          <a:solidFill>
                            <a:srgbClr val="1690B5"/>
                          </a:solidFill>
                          <a:latin typeface="Arial"/>
                          <a:cs typeface="Arial"/>
                        </a:rPr>
                        <a:t>.</a:t>
                      </a:r>
                      <a:r>
                        <a:rPr sz="500" dirty="0">
                          <a:solidFill>
                            <a:srgbClr val="54A8C6"/>
                          </a:solidFill>
                          <a:latin typeface="Arial"/>
                          <a:cs typeface="Arial"/>
                        </a:rPr>
                        <a:t>0</a:t>
                      </a:r>
                      <a:endParaRPr sz="500">
                        <a:latin typeface="Arial"/>
                        <a:cs typeface="Arial"/>
                      </a:endParaRPr>
                    </a:p>
                  </a:txBody>
                  <a:tcPr marL="0" marR="0" marT="0" marB="0">
                    <a:lnT w="7495">
                      <a:solidFill>
                        <a:srgbClr val="000000"/>
                      </a:solidFill>
                      <a:prstDash val="solid"/>
                    </a:lnT>
                  </a:tcPr>
                </a:tc>
                <a:tc>
                  <a:txBody>
                    <a:bodyPr/>
                    <a:lstStyle/>
                    <a:p>
                      <a:pPr marL="410845">
                        <a:lnSpc>
                          <a:spcPct val="100000"/>
                        </a:lnSpc>
                      </a:pPr>
                      <a:r>
                        <a:rPr sz="600" dirty="0">
                          <a:solidFill>
                            <a:srgbClr val="1C1C1C"/>
                          </a:solidFill>
                          <a:latin typeface="Arial"/>
                          <a:cs typeface="Arial"/>
                        </a:rPr>
                        <a:t>AERONET </a:t>
                      </a:r>
                      <a:r>
                        <a:rPr sz="600" spc="-70" dirty="0">
                          <a:solidFill>
                            <a:srgbClr val="1C1C1C"/>
                          </a:solidFill>
                          <a:latin typeface="Arial"/>
                          <a:cs typeface="Arial"/>
                        </a:rPr>
                        <a:t> </a:t>
                      </a:r>
                      <a:r>
                        <a:rPr sz="600" dirty="0">
                          <a:solidFill>
                            <a:srgbClr val="1C1C1C"/>
                          </a:solidFill>
                          <a:latin typeface="Arial"/>
                          <a:cs typeface="Arial"/>
                        </a:rPr>
                        <a:t>DOW</a:t>
                      </a:r>
                      <a:r>
                        <a:rPr sz="600" spc="-15" dirty="0">
                          <a:solidFill>
                            <a:srgbClr val="1C1C1C"/>
                          </a:solidFill>
                          <a:latin typeface="Arial"/>
                          <a:cs typeface="Arial"/>
                        </a:rPr>
                        <a:t>N</a:t>
                      </a:r>
                      <a:r>
                        <a:rPr sz="600" spc="-25" dirty="0">
                          <a:latin typeface="Arial"/>
                          <a:cs typeface="Arial"/>
                        </a:rPr>
                        <a:t>L</a:t>
                      </a:r>
                      <a:r>
                        <a:rPr sz="600" dirty="0">
                          <a:solidFill>
                            <a:srgbClr val="2D2D2D"/>
                          </a:solidFill>
                          <a:latin typeface="Arial"/>
                          <a:cs typeface="Arial"/>
                        </a:rPr>
                        <a:t>OAD</a:t>
                      </a:r>
                      <a:endParaRPr sz="600">
                        <a:latin typeface="Arial"/>
                        <a:cs typeface="Arial"/>
                      </a:endParaRPr>
                    </a:p>
                    <a:p>
                      <a:pPr marL="365760" indent="-81915">
                        <a:lnSpc>
                          <a:spcPct val="100000"/>
                        </a:lnSpc>
                        <a:spcBef>
                          <a:spcPts val="270"/>
                        </a:spcBef>
                        <a:buClr>
                          <a:srgbClr val="000000"/>
                        </a:buClr>
                        <a:buChar char="•"/>
                        <a:tabLst>
                          <a:tab pos="366395" algn="l"/>
                        </a:tabLst>
                      </a:pPr>
                      <a:r>
                        <a:rPr sz="500" spc="-65" dirty="0">
                          <a:solidFill>
                            <a:srgbClr val="319ABC"/>
                          </a:solidFill>
                          <a:latin typeface="Arial"/>
                          <a:cs typeface="Arial"/>
                        </a:rPr>
                        <a:t>R</a:t>
                      </a:r>
                      <a:r>
                        <a:rPr sz="500" dirty="0">
                          <a:solidFill>
                            <a:srgbClr val="54A8C6"/>
                          </a:solidFill>
                          <a:latin typeface="Arial"/>
                          <a:cs typeface="Arial"/>
                        </a:rPr>
                        <a:t>aw</a:t>
                      </a:r>
                      <a:r>
                        <a:rPr sz="500" spc="-65" dirty="0">
                          <a:solidFill>
                            <a:srgbClr val="54A8C6"/>
                          </a:solidFill>
                          <a:latin typeface="Arial"/>
                          <a:cs typeface="Arial"/>
                        </a:rPr>
                        <a:t> </a:t>
                      </a:r>
                      <a:r>
                        <a:rPr sz="500" dirty="0">
                          <a:solidFill>
                            <a:srgbClr val="54A8C6"/>
                          </a:solidFill>
                          <a:latin typeface="Arial"/>
                          <a:cs typeface="Arial"/>
                        </a:rPr>
                        <a:t>A</a:t>
                      </a:r>
                      <a:r>
                        <a:rPr sz="500" spc="-40" dirty="0">
                          <a:solidFill>
                            <a:srgbClr val="54A8C6"/>
                          </a:solidFill>
                          <a:latin typeface="Arial"/>
                          <a:cs typeface="Arial"/>
                        </a:rPr>
                        <a:t>l</a:t>
                      </a:r>
                      <a:r>
                        <a:rPr sz="500" dirty="0">
                          <a:solidFill>
                            <a:srgbClr val="54A8C6"/>
                          </a:solidFill>
                          <a:latin typeface="Arial"/>
                          <a:cs typeface="Arial"/>
                        </a:rPr>
                        <a:t>m</a:t>
                      </a:r>
                      <a:r>
                        <a:rPr sz="500" spc="-145" dirty="0">
                          <a:solidFill>
                            <a:srgbClr val="54A8C6"/>
                          </a:solidFill>
                          <a:latin typeface="Arial"/>
                          <a:cs typeface="Arial"/>
                        </a:rPr>
                        <a:t>u</a:t>
                      </a:r>
                      <a:r>
                        <a:rPr sz="500" dirty="0">
                          <a:solidFill>
                            <a:srgbClr val="54A8C6"/>
                          </a:solidFill>
                          <a:latin typeface="Arial"/>
                          <a:cs typeface="Arial"/>
                        </a:rPr>
                        <a:t>ca</a:t>
                      </a:r>
                      <a:r>
                        <a:rPr sz="500" spc="-60" dirty="0">
                          <a:solidFill>
                            <a:srgbClr val="54A8C6"/>
                          </a:solidFill>
                          <a:latin typeface="Arial"/>
                          <a:cs typeface="Arial"/>
                        </a:rPr>
                        <a:t>n</a:t>
                      </a:r>
                      <a:r>
                        <a:rPr sz="500" spc="-15" dirty="0">
                          <a:solidFill>
                            <a:srgbClr val="319ABC"/>
                          </a:solidFill>
                          <a:latin typeface="Arial"/>
                          <a:cs typeface="Arial"/>
                        </a:rPr>
                        <a:t>t</a:t>
                      </a:r>
                      <a:r>
                        <a:rPr sz="500" dirty="0">
                          <a:solidFill>
                            <a:srgbClr val="54A8C6"/>
                          </a:solidFill>
                          <a:latin typeface="Arial"/>
                          <a:cs typeface="Arial"/>
                        </a:rPr>
                        <a:t>ars</a:t>
                      </a:r>
                      <a:endParaRPr sz="500">
                        <a:latin typeface="Arial"/>
                        <a:cs typeface="Arial"/>
                      </a:endParaRPr>
                    </a:p>
                  </a:txBody>
                  <a:tcPr marL="0" marR="0" marT="0" marB="0">
                    <a:lnT w="7495">
                      <a:solidFill>
                        <a:srgbClr val="000000"/>
                      </a:solidFill>
                      <a:prstDash val="solid"/>
                    </a:lnT>
                  </a:tcPr>
                </a:tc>
                <a:tc>
                  <a:txBody>
                    <a:bodyPr/>
                    <a:lstStyle/>
                    <a:p>
                      <a:pPr marL="60325">
                        <a:lnSpc>
                          <a:spcPct val="100000"/>
                        </a:lnSpc>
                      </a:pPr>
                      <a:r>
                        <a:rPr sz="600" dirty="0">
                          <a:latin typeface="Arial"/>
                          <a:cs typeface="Arial"/>
                        </a:rPr>
                        <a:t>a</a:t>
                      </a:r>
                      <a:r>
                        <a:rPr sz="600" spc="60" dirty="0">
                          <a:latin typeface="Arial"/>
                          <a:cs typeface="Arial"/>
                        </a:rPr>
                        <a:t> </a:t>
                      </a:r>
                      <a:r>
                        <a:rPr sz="600" dirty="0">
                          <a:solidFill>
                            <a:srgbClr val="54A8C6"/>
                          </a:solidFill>
                          <a:latin typeface="Arial"/>
                          <a:cs typeface="Arial"/>
                        </a:rPr>
                        <a:t>More</a:t>
                      </a:r>
                      <a:r>
                        <a:rPr sz="600" spc="-114" dirty="0">
                          <a:solidFill>
                            <a:srgbClr val="54A8C6"/>
                          </a:solidFill>
                          <a:latin typeface="Arial"/>
                          <a:cs typeface="Arial"/>
                        </a:rPr>
                        <a:t> </a:t>
                      </a:r>
                      <a:r>
                        <a:rPr sz="600" spc="10" dirty="0">
                          <a:solidFill>
                            <a:srgbClr val="54A8C6"/>
                          </a:solidFill>
                          <a:latin typeface="Arial"/>
                          <a:cs typeface="Arial"/>
                        </a:rPr>
                        <a:t>A</a:t>
                      </a:r>
                      <a:r>
                        <a:rPr sz="600" spc="-95" dirty="0">
                          <a:solidFill>
                            <a:srgbClr val="1690B5"/>
                          </a:solidFill>
                          <a:latin typeface="Arial"/>
                          <a:cs typeface="Arial"/>
                        </a:rPr>
                        <a:t>E</a:t>
                      </a:r>
                      <a:r>
                        <a:rPr sz="600" dirty="0">
                          <a:solidFill>
                            <a:srgbClr val="319ABC"/>
                          </a:solidFill>
                          <a:latin typeface="Arial"/>
                          <a:cs typeface="Arial"/>
                        </a:rPr>
                        <a:t>R</a:t>
                      </a:r>
                      <a:r>
                        <a:rPr sz="600" spc="-10" dirty="0">
                          <a:solidFill>
                            <a:srgbClr val="319ABC"/>
                          </a:solidFill>
                          <a:latin typeface="Arial"/>
                          <a:cs typeface="Arial"/>
                        </a:rPr>
                        <a:t>O</a:t>
                      </a:r>
                      <a:r>
                        <a:rPr sz="600" dirty="0">
                          <a:solidFill>
                            <a:srgbClr val="1690B5"/>
                          </a:solidFill>
                          <a:latin typeface="Arial"/>
                          <a:cs typeface="Arial"/>
                        </a:rPr>
                        <a:t>NET</a:t>
                      </a:r>
                      <a:endParaRPr sz="600">
                        <a:latin typeface="Arial"/>
                        <a:cs typeface="Arial"/>
                      </a:endParaRPr>
                    </a:p>
                  </a:txBody>
                  <a:tcPr marL="0" marR="0" marT="0" marB="0">
                    <a:lnT w="7495">
                      <a:solidFill>
                        <a:srgbClr val="000000"/>
                      </a:solidFill>
                      <a:prstDash val="solid"/>
                    </a:lnT>
                  </a:tcPr>
                </a:tc>
              </a:tr>
              <a:tr h="82666">
                <a:tc>
                  <a:txBody>
                    <a:bodyPr/>
                    <a:lstStyle/>
                    <a:p>
                      <a:pPr marL="109855" indent="-74930">
                        <a:lnSpc>
                          <a:spcPct val="100000"/>
                        </a:lnSpc>
                        <a:buClr>
                          <a:srgbClr val="000000"/>
                        </a:buClr>
                        <a:buChar char="•"/>
                        <a:tabLst>
                          <a:tab pos="110489" algn="l"/>
                        </a:tabLst>
                      </a:pPr>
                      <a:r>
                        <a:rPr sz="500" spc="10" dirty="0">
                          <a:solidFill>
                            <a:srgbClr val="54A8C6"/>
                          </a:solidFill>
                          <a:latin typeface="Arial"/>
                          <a:cs typeface="Arial"/>
                        </a:rPr>
                        <a:t>A</a:t>
                      </a:r>
                      <a:r>
                        <a:rPr sz="500" dirty="0">
                          <a:solidFill>
                            <a:srgbClr val="319ABC"/>
                          </a:solidFill>
                          <a:latin typeface="Arial"/>
                          <a:cs typeface="Arial"/>
                        </a:rPr>
                        <a:t>O</a:t>
                      </a:r>
                      <a:r>
                        <a:rPr sz="500" dirty="0">
                          <a:solidFill>
                            <a:srgbClr val="1690B5"/>
                          </a:solidFill>
                          <a:latin typeface="Arial"/>
                          <a:cs typeface="Arial"/>
                        </a:rPr>
                        <a:t>T</a:t>
                      </a:r>
                      <a:r>
                        <a:rPr sz="500" spc="-15" dirty="0">
                          <a:solidFill>
                            <a:srgbClr val="1690B5"/>
                          </a:solidFill>
                          <a:latin typeface="Arial"/>
                          <a:cs typeface="Arial"/>
                        </a:rPr>
                        <a:t> </a:t>
                      </a:r>
                      <a:r>
                        <a:rPr sz="500" spc="-80" dirty="0">
                          <a:solidFill>
                            <a:srgbClr val="1690B5"/>
                          </a:solidFill>
                          <a:latin typeface="Arial"/>
                          <a:cs typeface="Arial"/>
                        </a:rPr>
                        <a:t>L</a:t>
                      </a:r>
                      <a:r>
                        <a:rPr sz="500" dirty="0">
                          <a:solidFill>
                            <a:srgbClr val="54A8C6"/>
                          </a:solidFill>
                          <a:latin typeface="Arial"/>
                          <a:cs typeface="Arial"/>
                        </a:rPr>
                        <a:t>evel</a:t>
                      </a:r>
                      <a:r>
                        <a:rPr sz="500" spc="-45" dirty="0">
                          <a:solidFill>
                            <a:srgbClr val="54A8C6"/>
                          </a:solidFill>
                          <a:latin typeface="Arial"/>
                          <a:cs typeface="Arial"/>
                        </a:rPr>
                        <a:t> </a:t>
                      </a:r>
                      <a:r>
                        <a:rPr sz="500" spc="-140" dirty="0">
                          <a:solidFill>
                            <a:srgbClr val="1690B5"/>
                          </a:solidFill>
                          <a:latin typeface="Arial"/>
                          <a:cs typeface="Arial"/>
                        </a:rPr>
                        <a:t>1</a:t>
                      </a:r>
                      <a:r>
                        <a:rPr sz="500" spc="-150" dirty="0">
                          <a:solidFill>
                            <a:srgbClr val="1690B5"/>
                          </a:solidFill>
                          <a:latin typeface="Arial"/>
                          <a:cs typeface="Arial"/>
                        </a:rPr>
                        <a:t>.</a:t>
                      </a:r>
                      <a:r>
                        <a:rPr sz="500" dirty="0">
                          <a:solidFill>
                            <a:srgbClr val="54A8C6"/>
                          </a:solidFill>
                          <a:latin typeface="Arial"/>
                          <a:cs typeface="Arial"/>
                        </a:rPr>
                        <a:t>5</a:t>
                      </a:r>
                      <a:endParaRPr sz="500">
                        <a:latin typeface="Arial"/>
                        <a:cs typeface="Arial"/>
                      </a:endParaRPr>
                    </a:p>
                  </a:txBody>
                  <a:tcPr marL="0" marR="0" marT="0" marB="0"/>
                </a:tc>
                <a:tc>
                  <a:txBody>
                    <a:bodyPr/>
                    <a:lstStyle/>
                    <a:p>
                      <a:pPr marL="365760" indent="-81915">
                        <a:lnSpc>
                          <a:spcPct val="100000"/>
                        </a:lnSpc>
                        <a:buClr>
                          <a:srgbClr val="000000"/>
                        </a:buClr>
                        <a:buChar char="•"/>
                        <a:tabLst>
                          <a:tab pos="366395" algn="l"/>
                        </a:tabLst>
                      </a:pPr>
                      <a:r>
                        <a:rPr sz="500" spc="-65" dirty="0">
                          <a:solidFill>
                            <a:srgbClr val="319ABC"/>
                          </a:solidFill>
                          <a:latin typeface="Arial"/>
                          <a:cs typeface="Arial"/>
                        </a:rPr>
                        <a:t>R</a:t>
                      </a:r>
                      <a:r>
                        <a:rPr sz="500" dirty="0">
                          <a:solidFill>
                            <a:srgbClr val="54A8C6"/>
                          </a:solidFill>
                          <a:latin typeface="Arial"/>
                          <a:cs typeface="Arial"/>
                        </a:rPr>
                        <a:t>aw</a:t>
                      </a:r>
                      <a:r>
                        <a:rPr sz="500" spc="-10" dirty="0">
                          <a:solidFill>
                            <a:srgbClr val="54A8C6"/>
                          </a:solidFill>
                          <a:latin typeface="Arial"/>
                          <a:cs typeface="Arial"/>
                        </a:rPr>
                        <a:t> </a:t>
                      </a:r>
                      <a:r>
                        <a:rPr sz="500" spc="-85" dirty="0">
                          <a:solidFill>
                            <a:srgbClr val="319ABC"/>
                          </a:solidFill>
                          <a:latin typeface="Arial"/>
                          <a:cs typeface="Arial"/>
                        </a:rPr>
                        <a:t>P</a:t>
                      </a:r>
                      <a:r>
                        <a:rPr sz="500" dirty="0">
                          <a:solidFill>
                            <a:srgbClr val="54A8C6"/>
                          </a:solidFill>
                          <a:latin typeface="Arial"/>
                          <a:cs typeface="Arial"/>
                        </a:rPr>
                        <a:t>r</a:t>
                      </a:r>
                      <a:r>
                        <a:rPr sz="500" spc="-110" dirty="0">
                          <a:solidFill>
                            <a:srgbClr val="54A8C6"/>
                          </a:solidFill>
                          <a:latin typeface="Arial"/>
                          <a:cs typeface="Arial"/>
                        </a:rPr>
                        <a:t>i</a:t>
                      </a:r>
                      <a:r>
                        <a:rPr sz="500" dirty="0">
                          <a:solidFill>
                            <a:srgbClr val="54A8C6"/>
                          </a:solidFill>
                          <a:latin typeface="Arial"/>
                          <a:cs typeface="Arial"/>
                        </a:rPr>
                        <a:t>nc</a:t>
                      </a:r>
                      <a:r>
                        <a:rPr sz="500" spc="-80" dirty="0">
                          <a:solidFill>
                            <a:srgbClr val="54A8C6"/>
                          </a:solidFill>
                          <a:latin typeface="Arial"/>
                          <a:cs typeface="Arial"/>
                        </a:rPr>
                        <a:t>i</a:t>
                      </a:r>
                      <a:r>
                        <a:rPr sz="500" dirty="0">
                          <a:solidFill>
                            <a:srgbClr val="54A8C6"/>
                          </a:solidFill>
                          <a:latin typeface="Arial"/>
                          <a:cs typeface="Arial"/>
                        </a:rPr>
                        <a:t>pal</a:t>
                      </a:r>
                      <a:r>
                        <a:rPr sz="500" spc="-70" dirty="0">
                          <a:solidFill>
                            <a:srgbClr val="54A8C6"/>
                          </a:solidFill>
                          <a:latin typeface="Arial"/>
                          <a:cs typeface="Arial"/>
                        </a:rPr>
                        <a:t> </a:t>
                      </a:r>
                      <a:r>
                        <a:rPr sz="500" spc="-85" dirty="0">
                          <a:solidFill>
                            <a:srgbClr val="319ABC"/>
                          </a:solidFill>
                          <a:latin typeface="Arial"/>
                          <a:cs typeface="Arial"/>
                        </a:rPr>
                        <a:t>P</a:t>
                      </a:r>
                      <a:r>
                        <a:rPr sz="500" dirty="0">
                          <a:solidFill>
                            <a:srgbClr val="54A8C6"/>
                          </a:solidFill>
                          <a:latin typeface="Arial"/>
                          <a:cs typeface="Arial"/>
                        </a:rPr>
                        <a:t>lanes</a:t>
                      </a:r>
                      <a:endParaRPr sz="500">
                        <a:latin typeface="Arial"/>
                        <a:cs typeface="Arial"/>
                      </a:endParaRPr>
                    </a:p>
                  </a:txBody>
                  <a:tcPr marL="0" marR="0" marT="0" marB="0"/>
                </a:tc>
                <a:tc>
                  <a:txBody>
                    <a:bodyPr/>
                    <a:lstStyle/>
                    <a:p>
                      <a:pPr marL="64135">
                        <a:lnSpc>
                          <a:spcPct val="100000"/>
                        </a:lnSpc>
                      </a:pPr>
                      <a:r>
                        <a:rPr sz="500" spc="-85" dirty="0">
                          <a:solidFill>
                            <a:srgbClr val="1690B5"/>
                          </a:solidFill>
                          <a:latin typeface="Arial"/>
                          <a:cs typeface="Arial"/>
                        </a:rPr>
                        <a:t>D</a:t>
                      </a:r>
                      <a:r>
                        <a:rPr sz="500" dirty="0">
                          <a:solidFill>
                            <a:srgbClr val="54A8C6"/>
                          </a:solidFill>
                          <a:latin typeface="Arial"/>
                          <a:cs typeface="Arial"/>
                        </a:rPr>
                        <a:t>ow</a:t>
                      </a:r>
                      <a:r>
                        <a:rPr sz="500" spc="-50" dirty="0">
                          <a:solidFill>
                            <a:srgbClr val="54A8C6"/>
                          </a:solidFill>
                          <a:latin typeface="Arial"/>
                          <a:cs typeface="Arial"/>
                        </a:rPr>
                        <a:t>n</a:t>
                      </a:r>
                      <a:r>
                        <a:rPr sz="500" dirty="0">
                          <a:solidFill>
                            <a:srgbClr val="54A8C6"/>
                          </a:solidFill>
                          <a:latin typeface="Arial"/>
                          <a:cs typeface="Arial"/>
                        </a:rPr>
                        <a:t>lo</a:t>
                      </a:r>
                      <a:r>
                        <a:rPr sz="500" spc="-114" dirty="0">
                          <a:solidFill>
                            <a:srgbClr val="54A8C6"/>
                          </a:solidFill>
                          <a:latin typeface="Arial"/>
                          <a:cs typeface="Arial"/>
                        </a:rPr>
                        <a:t>a</a:t>
                      </a:r>
                      <a:r>
                        <a:rPr sz="500" dirty="0">
                          <a:solidFill>
                            <a:srgbClr val="54A8C6"/>
                          </a:solidFill>
                          <a:latin typeface="Arial"/>
                          <a:cs typeface="Arial"/>
                        </a:rPr>
                        <a:t>dable</a:t>
                      </a:r>
                      <a:r>
                        <a:rPr sz="500" spc="-15" dirty="0">
                          <a:solidFill>
                            <a:srgbClr val="54A8C6"/>
                          </a:solidFill>
                          <a:latin typeface="Arial"/>
                          <a:cs typeface="Arial"/>
                        </a:rPr>
                        <a:t> </a:t>
                      </a:r>
                      <a:r>
                        <a:rPr sz="500" spc="-85" dirty="0">
                          <a:solidFill>
                            <a:srgbClr val="319ABC"/>
                          </a:solidFill>
                          <a:latin typeface="Arial"/>
                          <a:cs typeface="Arial"/>
                        </a:rPr>
                        <a:t>P</a:t>
                      </a:r>
                      <a:r>
                        <a:rPr sz="500" dirty="0">
                          <a:solidFill>
                            <a:srgbClr val="54A8C6"/>
                          </a:solidFill>
                          <a:latin typeface="Arial"/>
                          <a:cs typeface="Arial"/>
                        </a:rPr>
                        <a:t>rod</a:t>
                      </a:r>
                      <a:r>
                        <a:rPr sz="500" spc="-130" dirty="0">
                          <a:solidFill>
                            <a:srgbClr val="54A8C6"/>
                          </a:solidFill>
                          <a:latin typeface="Arial"/>
                          <a:cs typeface="Arial"/>
                        </a:rPr>
                        <a:t>u</a:t>
                      </a:r>
                      <a:r>
                        <a:rPr sz="500" spc="25" dirty="0">
                          <a:solidFill>
                            <a:srgbClr val="54A8C6"/>
                          </a:solidFill>
                          <a:latin typeface="Arial"/>
                          <a:cs typeface="Arial"/>
                        </a:rPr>
                        <a:t>c</a:t>
                      </a:r>
                      <a:r>
                        <a:rPr sz="500" spc="-15" dirty="0">
                          <a:solidFill>
                            <a:srgbClr val="319ABC"/>
                          </a:solidFill>
                          <a:latin typeface="Arial"/>
                          <a:cs typeface="Arial"/>
                        </a:rPr>
                        <a:t>t</a:t>
                      </a:r>
                      <a:r>
                        <a:rPr sz="500" spc="15" dirty="0">
                          <a:solidFill>
                            <a:srgbClr val="54A8C6"/>
                          </a:solidFill>
                          <a:latin typeface="Arial"/>
                          <a:cs typeface="Arial"/>
                        </a:rPr>
                        <a:t>s</a:t>
                      </a:r>
                      <a:r>
                        <a:rPr sz="500" spc="-150" dirty="0">
                          <a:solidFill>
                            <a:srgbClr val="007EAA"/>
                          </a:solidFill>
                          <a:latin typeface="Arial"/>
                          <a:cs typeface="Arial"/>
                        </a:rPr>
                        <a:t>.</a:t>
                      </a:r>
                      <a:r>
                        <a:rPr sz="500" dirty="0">
                          <a:solidFill>
                            <a:srgbClr val="007EAA"/>
                          </a:solidFill>
                          <a:latin typeface="Arial"/>
                          <a:cs typeface="Arial"/>
                        </a:rPr>
                        <a:t>.</a:t>
                      </a:r>
                      <a:endParaRPr sz="500">
                        <a:latin typeface="Arial"/>
                        <a:cs typeface="Arial"/>
                      </a:endParaRPr>
                    </a:p>
                  </a:txBody>
                  <a:tcPr marL="0" marR="0" marT="0" marB="0"/>
                </a:tc>
                <a:tc>
                  <a:txBody>
                    <a:bodyPr/>
                    <a:lstStyle/>
                    <a:p>
                      <a:endParaRPr sz="500">
                        <a:latin typeface="Arial"/>
                        <a:cs typeface="Arial"/>
                      </a:endParaRPr>
                    </a:p>
                  </a:txBody>
                  <a:tcPr marL="0" marR="0" marT="0" marB="0"/>
                </a:tc>
                <a:tc>
                  <a:txBody>
                    <a:bodyPr/>
                    <a:lstStyle/>
                    <a:p>
                      <a:pPr marL="100330" indent="-74930">
                        <a:lnSpc>
                          <a:spcPct val="100000"/>
                        </a:lnSpc>
                        <a:buClr>
                          <a:srgbClr val="000000"/>
                        </a:buClr>
                        <a:buChar char="•"/>
                        <a:tabLst>
                          <a:tab pos="100965" algn="l"/>
                        </a:tabLst>
                      </a:pPr>
                      <a:r>
                        <a:rPr sz="500" spc="10" dirty="0">
                          <a:solidFill>
                            <a:srgbClr val="54A8C6"/>
                          </a:solidFill>
                          <a:latin typeface="Arial"/>
                          <a:cs typeface="Arial"/>
                        </a:rPr>
                        <a:t>A</a:t>
                      </a:r>
                      <a:r>
                        <a:rPr sz="500" dirty="0">
                          <a:solidFill>
                            <a:srgbClr val="319ABC"/>
                          </a:solidFill>
                          <a:latin typeface="Arial"/>
                          <a:cs typeface="Arial"/>
                        </a:rPr>
                        <a:t>O</a:t>
                      </a:r>
                      <a:r>
                        <a:rPr sz="500" dirty="0">
                          <a:solidFill>
                            <a:srgbClr val="1690B5"/>
                          </a:solidFill>
                          <a:latin typeface="Arial"/>
                          <a:cs typeface="Arial"/>
                        </a:rPr>
                        <a:t>T</a:t>
                      </a:r>
                      <a:r>
                        <a:rPr sz="500" spc="-15" dirty="0">
                          <a:solidFill>
                            <a:srgbClr val="1690B5"/>
                          </a:solidFill>
                          <a:latin typeface="Arial"/>
                          <a:cs typeface="Arial"/>
                        </a:rPr>
                        <a:t> </a:t>
                      </a:r>
                      <a:r>
                        <a:rPr sz="500" spc="-80" dirty="0">
                          <a:solidFill>
                            <a:srgbClr val="1690B5"/>
                          </a:solidFill>
                          <a:latin typeface="Arial"/>
                          <a:cs typeface="Arial"/>
                        </a:rPr>
                        <a:t>L</a:t>
                      </a:r>
                      <a:r>
                        <a:rPr sz="500" dirty="0">
                          <a:solidFill>
                            <a:srgbClr val="54A8C6"/>
                          </a:solidFill>
                          <a:latin typeface="Arial"/>
                          <a:cs typeface="Arial"/>
                        </a:rPr>
                        <a:t>evel</a:t>
                      </a:r>
                      <a:r>
                        <a:rPr sz="500" spc="-45" dirty="0">
                          <a:solidFill>
                            <a:srgbClr val="54A8C6"/>
                          </a:solidFill>
                          <a:latin typeface="Arial"/>
                          <a:cs typeface="Arial"/>
                        </a:rPr>
                        <a:t> </a:t>
                      </a:r>
                      <a:r>
                        <a:rPr sz="500" spc="-140" dirty="0">
                          <a:solidFill>
                            <a:srgbClr val="1690B5"/>
                          </a:solidFill>
                          <a:latin typeface="Arial"/>
                          <a:cs typeface="Arial"/>
                        </a:rPr>
                        <a:t>1</a:t>
                      </a:r>
                      <a:r>
                        <a:rPr sz="500" spc="-150" dirty="0">
                          <a:solidFill>
                            <a:srgbClr val="1690B5"/>
                          </a:solidFill>
                          <a:latin typeface="Arial"/>
                          <a:cs typeface="Arial"/>
                        </a:rPr>
                        <a:t>.</a:t>
                      </a:r>
                      <a:r>
                        <a:rPr sz="500" dirty="0">
                          <a:solidFill>
                            <a:srgbClr val="319ABC"/>
                          </a:solidFill>
                          <a:latin typeface="Arial"/>
                          <a:cs typeface="Arial"/>
                        </a:rPr>
                        <a:t>5</a:t>
                      </a:r>
                      <a:endParaRPr sz="500">
                        <a:latin typeface="Arial"/>
                        <a:cs typeface="Arial"/>
                      </a:endParaRPr>
                    </a:p>
                  </a:txBody>
                  <a:tcPr marL="0" marR="0" marT="0" marB="0"/>
                </a:tc>
                <a:tc>
                  <a:txBody>
                    <a:bodyPr/>
                    <a:lstStyle/>
                    <a:p>
                      <a:pPr marL="365760" indent="-81915">
                        <a:lnSpc>
                          <a:spcPct val="100000"/>
                        </a:lnSpc>
                        <a:buClr>
                          <a:srgbClr val="000000"/>
                        </a:buClr>
                        <a:buChar char="•"/>
                        <a:tabLst>
                          <a:tab pos="366395" algn="l"/>
                        </a:tabLst>
                      </a:pPr>
                      <a:r>
                        <a:rPr sz="500" spc="-65" dirty="0">
                          <a:solidFill>
                            <a:srgbClr val="319ABC"/>
                          </a:solidFill>
                          <a:latin typeface="Arial"/>
                          <a:cs typeface="Arial"/>
                        </a:rPr>
                        <a:t>R</a:t>
                      </a:r>
                      <a:r>
                        <a:rPr sz="500" dirty="0">
                          <a:solidFill>
                            <a:srgbClr val="54A8C6"/>
                          </a:solidFill>
                          <a:latin typeface="Arial"/>
                          <a:cs typeface="Arial"/>
                        </a:rPr>
                        <a:t>aw</a:t>
                      </a:r>
                      <a:r>
                        <a:rPr sz="500" spc="-5" dirty="0">
                          <a:solidFill>
                            <a:srgbClr val="54A8C6"/>
                          </a:solidFill>
                          <a:latin typeface="Arial"/>
                          <a:cs typeface="Arial"/>
                        </a:rPr>
                        <a:t> </a:t>
                      </a:r>
                      <a:r>
                        <a:rPr sz="500" spc="-85" dirty="0">
                          <a:solidFill>
                            <a:srgbClr val="319ABC"/>
                          </a:solidFill>
                          <a:latin typeface="Arial"/>
                          <a:cs typeface="Arial"/>
                        </a:rPr>
                        <a:t>P</a:t>
                      </a:r>
                      <a:r>
                        <a:rPr sz="500" dirty="0">
                          <a:solidFill>
                            <a:srgbClr val="54A8C6"/>
                          </a:solidFill>
                          <a:latin typeface="Arial"/>
                          <a:cs typeface="Arial"/>
                        </a:rPr>
                        <a:t>r</a:t>
                      </a:r>
                      <a:r>
                        <a:rPr sz="500" spc="-110" dirty="0">
                          <a:solidFill>
                            <a:srgbClr val="54A8C6"/>
                          </a:solidFill>
                          <a:latin typeface="Arial"/>
                          <a:cs typeface="Arial"/>
                        </a:rPr>
                        <a:t>i</a:t>
                      </a:r>
                      <a:r>
                        <a:rPr sz="500" dirty="0">
                          <a:solidFill>
                            <a:srgbClr val="54A8C6"/>
                          </a:solidFill>
                          <a:latin typeface="Arial"/>
                          <a:cs typeface="Arial"/>
                        </a:rPr>
                        <a:t>nc</a:t>
                      </a:r>
                      <a:r>
                        <a:rPr sz="500" spc="-80" dirty="0">
                          <a:solidFill>
                            <a:srgbClr val="54A8C6"/>
                          </a:solidFill>
                          <a:latin typeface="Arial"/>
                          <a:cs typeface="Arial"/>
                        </a:rPr>
                        <a:t>i</a:t>
                      </a:r>
                      <a:r>
                        <a:rPr sz="500" dirty="0">
                          <a:solidFill>
                            <a:srgbClr val="54A8C6"/>
                          </a:solidFill>
                          <a:latin typeface="Arial"/>
                          <a:cs typeface="Arial"/>
                        </a:rPr>
                        <a:t>pal</a:t>
                      </a:r>
                      <a:r>
                        <a:rPr sz="500" spc="-70" dirty="0">
                          <a:solidFill>
                            <a:srgbClr val="54A8C6"/>
                          </a:solidFill>
                          <a:latin typeface="Arial"/>
                          <a:cs typeface="Arial"/>
                        </a:rPr>
                        <a:t> </a:t>
                      </a:r>
                      <a:r>
                        <a:rPr sz="500" spc="-85" dirty="0">
                          <a:solidFill>
                            <a:srgbClr val="319ABC"/>
                          </a:solidFill>
                          <a:latin typeface="Arial"/>
                          <a:cs typeface="Arial"/>
                        </a:rPr>
                        <a:t>P</a:t>
                      </a:r>
                      <a:r>
                        <a:rPr sz="500" dirty="0">
                          <a:solidFill>
                            <a:srgbClr val="54A8C6"/>
                          </a:solidFill>
                          <a:latin typeface="Arial"/>
                          <a:cs typeface="Arial"/>
                        </a:rPr>
                        <a:t>lanes</a:t>
                      </a:r>
                      <a:endParaRPr sz="500">
                        <a:latin typeface="Arial"/>
                        <a:cs typeface="Arial"/>
                      </a:endParaRPr>
                    </a:p>
                  </a:txBody>
                  <a:tcPr marL="0" marR="0" marT="0" marB="0"/>
                </a:tc>
                <a:tc>
                  <a:txBody>
                    <a:bodyPr/>
                    <a:lstStyle/>
                    <a:p>
                      <a:pPr marL="67945">
                        <a:lnSpc>
                          <a:spcPct val="100000"/>
                        </a:lnSpc>
                      </a:pPr>
                      <a:r>
                        <a:rPr sz="500" spc="-85" dirty="0">
                          <a:solidFill>
                            <a:srgbClr val="1690B5"/>
                          </a:solidFill>
                          <a:latin typeface="Arial"/>
                          <a:cs typeface="Arial"/>
                        </a:rPr>
                        <a:t>D</a:t>
                      </a:r>
                      <a:r>
                        <a:rPr sz="500" dirty="0">
                          <a:solidFill>
                            <a:srgbClr val="54A8C6"/>
                          </a:solidFill>
                          <a:latin typeface="Arial"/>
                          <a:cs typeface="Arial"/>
                        </a:rPr>
                        <a:t>ow</a:t>
                      </a:r>
                      <a:r>
                        <a:rPr sz="500" spc="-50" dirty="0">
                          <a:solidFill>
                            <a:srgbClr val="54A8C6"/>
                          </a:solidFill>
                          <a:latin typeface="Arial"/>
                          <a:cs typeface="Arial"/>
                        </a:rPr>
                        <a:t>n</a:t>
                      </a:r>
                      <a:r>
                        <a:rPr sz="500" dirty="0">
                          <a:solidFill>
                            <a:srgbClr val="54A8C6"/>
                          </a:solidFill>
                          <a:latin typeface="Arial"/>
                          <a:cs typeface="Arial"/>
                        </a:rPr>
                        <a:t>lo</a:t>
                      </a:r>
                      <a:r>
                        <a:rPr sz="500" spc="-114" dirty="0">
                          <a:solidFill>
                            <a:srgbClr val="54A8C6"/>
                          </a:solidFill>
                          <a:latin typeface="Arial"/>
                          <a:cs typeface="Arial"/>
                        </a:rPr>
                        <a:t>a</a:t>
                      </a:r>
                      <a:r>
                        <a:rPr sz="500" dirty="0">
                          <a:solidFill>
                            <a:srgbClr val="54A8C6"/>
                          </a:solidFill>
                          <a:latin typeface="Arial"/>
                          <a:cs typeface="Arial"/>
                        </a:rPr>
                        <a:t>dable</a:t>
                      </a:r>
                      <a:r>
                        <a:rPr sz="500" spc="-15" dirty="0">
                          <a:solidFill>
                            <a:srgbClr val="54A8C6"/>
                          </a:solidFill>
                          <a:latin typeface="Arial"/>
                          <a:cs typeface="Arial"/>
                        </a:rPr>
                        <a:t> </a:t>
                      </a:r>
                      <a:r>
                        <a:rPr sz="500" spc="-85" dirty="0">
                          <a:solidFill>
                            <a:srgbClr val="319ABC"/>
                          </a:solidFill>
                          <a:latin typeface="Arial"/>
                          <a:cs typeface="Arial"/>
                        </a:rPr>
                        <a:t>P</a:t>
                      </a:r>
                      <a:r>
                        <a:rPr sz="500" dirty="0">
                          <a:solidFill>
                            <a:srgbClr val="54A8C6"/>
                          </a:solidFill>
                          <a:latin typeface="Arial"/>
                          <a:cs typeface="Arial"/>
                        </a:rPr>
                        <a:t>rod</a:t>
                      </a:r>
                      <a:r>
                        <a:rPr sz="500" spc="-130" dirty="0">
                          <a:solidFill>
                            <a:srgbClr val="54A8C6"/>
                          </a:solidFill>
                          <a:latin typeface="Arial"/>
                          <a:cs typeface="Arial"/>
                        </a:rPr>
                        <a:t>u</a:t>
                      </a:r>
                      <a:r>
                        <a:rPr sz="500" spc="25" dirty="0">
                          <a:solidFill>
                            <a:srgbClr val="54A8C6"/>
                          </a:solidFill>
                          <a:latin typeface="Arial"/>
                          <a:cs typeface="Arial"/>
                        </a:rPr>
                        <a:t>c</a:t>
                      </a:r>
                      <a:r>
                        <a:rPr sz="500" spc="-15" dirty="0">
                          <a:solidFill>
                            <a:srgbClr val="319ABC"/>
                          </a:solidFill>
                          <a:latin typeface="Arial"/>
                          <a:cs typeface="Arial"/>
                        </a:rPr>
                        <a:t>t</a:t>
                      </a:r>
                      <a:r>
                        <a:rPr sz="500" spc="15" dirty="0">
                          <a:solidFill>
                            <a:srgbClr val="54A8C6"/>
                          </a:solidFill>
                          <a:latin typeface="Arial"/>
                          <a:cs typeface="Arial"/>
                        </a:rPr>
                        <a:t>s</a:t>
                      </a:r>
                      <a:r>
                        <a:rPr sz="500" spc="-150" dirty="0">
                          <a:solidFill>
                            <a:srgbClr val="007EAA"/>
                          </a:solidFill>
                          <a:latin typeface="Arial"/>
                          <a:cs typeface="Arial"/>
                        </a:rPr>
                        <a:t>.</a:t>
                      </a:r>
                      <a:r>
                        <a:rPr sz="500" dirty="0">
                          <a:solidFill>
                            <a:srgbClr val="007EAA"/>
                          </a:solidFill>
                          <a:latin typeface="Arial"/>
                          <a:cs typeface="Arial"/>
                        </a:rPr>
                        <a:t>.</a:t>
                      </a:r>
                      <a:endParaRPr sz="500">
                        <a:latin typeface="Arial"/>
                        <a:cs typeface="Arial"/>
                      </a:endParaRPr>
                    </a:p>
                  </a:txBody>
                  <a:tcPr marL="0" marR="0" marT="0" marB="0"/>
                </a:tc>
              </a:tr>
              <a:tr h="129326">
                <a:tc>
                  <a:txBody>
                    <a:bodyPr/>
                    <a:lstStyle/>
                    <a:p>
                      <a:pPr marL="109855" indent="-74930">
                        <a:lnSpc>
                          <a:spcPct val="100000"/>
                        </a:lnSpc>
                        <a:buClr>
                          <a:srgbClr val="000000"/>
                        </a:buClr>
                        <a:buChar char="•"/>
                        <a:tabLst>
                          <a:tab pos="110489" algn="l"/>
                        </a:tabLst>
                      </a:pPr>
                      <a:r>
                        <a:rPr sz="500" spc="10" dirty="0">
                          <a:solidFill>
                            <a:srgbClr val="54A8C6"/>
                          </a:solidFill>
                          <a:latin typeface="Arial"/>
                          <a:cs typeface="Arial"/>
                        </a:rPr>
                        <a:t>A</a:t>
                      </a:r>
                      <a:r>
                        <a:rPr sz="500" dirty="0">
                          <a:solidFill>
                            <a:srgbClr val="319ABC"/>
                          </a:solidFill>
                          <a:latin typeface="Arial"/>
                          <a:cs typeface="Arial"/>
                        </a:rPr>
                        <a:t>O</a:t>
                      </a:r>
                      <a:r>
                        <a:rPr sz="500" dirty="0">
                          <a:solidFill>
                            <a:srgbClr val="1690B5"/>
                          </a:solidFill>
                          <a:latin typeface="Arial"/>
                          <a:cs typeface="Arial"/>
                        </a:rPr>
                        <a:t>T</a:t>
                      </a:r>
                      <a:r>
                        <a:rPr sz="500" spc="-15" dirty="0">
                          <a:solidFill>
                            <a:srgbClr val="1690B5"/>
                          </a:solidFill>
                          <a:latin typeface="Arial"/>
                          <a:cs typeface="Arial"/>
                        </a:rPr>
                        <a:t> </a:t>
                      </a:r>
                      <a:r>
                        <a:rPr sz="500" spc="-80" dirty="0">
                          <a:solidFill>
                            <a:srgbClr val="1690B5"/>
                          </a:solidFill>
                          <a:latin typeface="Arial"/>
                          <a:cs typeface="Arial"/>
                        </a:rPr>
                        <a:t>L</a:t>
                      </a:r>
                      <a:r>
                        <a:rPr sz="500" dirty="0">
                          <a:solidFill>
                            <a:srgbClr val="54A8C6"/>
                          </a:solidFill>
                          <a:latin typeface="Arial"/>
                          <a:cs typeface="Arial"/>
                        </a:rPr>
                        <a:t>evel</a:t>
                      </a:r>
                      <a:r>
                        <a:rPr sz="500" spc="-45" dirty="0">
                          <a:solidFill>
                            <a:srgbClr val="54A8C6"/>
                          </a:solidFill>
                          <a:latin typeface="Arial"/>
                          <a:cs typeface="Arial"/>
                        </a:rPr>
                        <a:t> </a:t>
                      </a:r>
                      <a:r>
                        <a:rPr sz="500" spc="-135" dirty="0">
                          <a:solidFill>
                            <a:srgbClr val="319ABC"/>
                          </a:solidFill>
                          <a:latin typeface="Arial"/>
                          <a:cs typeface="Arial"/>
                        </a:rPr>
                        <a:t>2</a:t>
                      </a:r>
                      <a:r>
                        <a:rPr sz="500" spc="-285" dirty="0">
                          <a:solidFill>
                            <a:srgbClr val="007EAA"/>
                          </a:solidFill>
                          <a:latin typeface="Arial"/>
                          <a:cs typeface="Arial"/>
                        </a:rPr>
                        <a:t>.</a:t>
                      </a:r>
                      <a:r>
                        <a:rPr sz="500" dirty="0">
                          <a:solidFill>
                            <a:srgbClr val="54A8C6"/>
                          </a:solidFill>
                          <a:latin typeface="Arial"/>
                          <a:cs typeface="Arial"/>
                        </a:rPr>
                        <a:t>0</a:t>
                      </a:r>
                      <a:endParaRPr sz="500">
                        <a:latin typeface="Arial"/>
                        <a:cs typeface="Arial"/>
                      </a:endParaRPr>
                    </a:p>
                  </a:txBody>
                  <a:tcPr marL="0" marR="0" marT="0" marB="0"/>
                </a:tc>
                <a:tc>
                  <a:txBody>
                    <a:bodyPr/>
                    <a:lstStyle/>
                    <a:p>
                      <a:endParaRPr sz="500">
                        <a:latin typeface="Arial"/>
                        <a:cs typeface="Arial"/>
                      </a:endParaRPr>
                    </a:p>
                  </a:txBody>
                  <a:tcPr marL="0" marR="0" marT="0" marB="0"/>
                </a:tc>
                <a:tc>
                  <a:txBody>
                    <a:bodyPr/>
                    <a:lstStyle/>
                    <a:p>
                      <a:endParaRPr sz="500">
                        <a:latin typeface="Arial"/>
                        <a:cs typeface="Arial"/>
                      </a:endParaRPr>
                    </a:p>
                  </a:txBody>
                  <a:tcPr marL="0" marR="0" marT="0" marB="0"/>
                </a:tc>
                <a:tc>
                  <a:txBody>
                    <a:bodyPr/>
                    <a:lstStyle/>
                    <a:p>
                      <a:endParaRPr sz="500">
                        <a:latin typeface="Arial"/>
                        <a:cs typeface="Arial"/>
                      </a:endParaRPr>
                    </a:p>
                  </a:txBody>
                  <a:tcPr marL="0" marR="0" marT="0" marB="0"/>
                </a:tc>
                <a:tc>
                  <a:txBody>
                    <a:bodyPr/>
                    <a:lstStyle/>
                    <a:p>
                      <a:pPr marL="100330" indent="-74930">
                        <a:lnSpc>
                          <a:spcPct val="100000"/>
                        </a:lnSpc>
                        <a:buClr>
                          <a:srgbClr val="000000"/>
                        </a:buClr>
                        <a:buChar char="•"/>
                        <a:tabLst>
                          <a:tab pos="100965" algn="l"/>
                        </a:tabLst>
                      </a:pPr>
                      <a:r>
                        <a:rPr sz="500" spc="10" dirty="0">
                          <a:solidFill>
                            <a:srgbClr val="54A8C6"/>
                          </a:solidFill>
                          <a:latin typeface="Arial"/>
                          <a:cs typeface="Arial"/>
                        </a:rPr>
                        <a:t>A</a:t>
                      </a:r>
                      <a:r>
                        <a:rPr sz="500" dirty="0">
                          <a:solidFill>
                            <a:srgbClr val="319ABC"/>
                          </a:solidFill>
                          <a:latin typeface="Arial"/>
                          <a:cs typeface="Arial"/>
                        </a:rPr>
                        <a:t>O</a:t>
                      </a:r>
                      <a:r>
                        <a:rPr sz="500" dirty="0">
                          <a:solidFill>
                            <a:srgbClr val="1690B5"/>
                          </a:solidFill>
                          <a:latin typeface="Arial"/>
                          <a:cs typeface="Arial"/>
                        </a:rPr>
                        <a:t>T</a:t>
                      </a:r>
                      <a:r>
                        <a:rPr sz="500" spc="-15" dirty="0">
                          <a:solidFill>
                            <a:srgbClr val="1690B5"/>
                          </a:solidFill>
                          <a:latin typeface="Arial"/>
                          <a:cs typeface="Arial"/>
                        </a:rPr>
                        <a:t> </a:t>
                      </a:r>
                      <a:r>
                        <a:rPr sz="500" spc="-80" dirty="0">
                          <a:solidFill>
                            <a:srgbClr val="1690B5"/>
                          </a:solidFill>
                          <a:latin typeface="Arial"/>
                          <a:cs typeface="Arial"/>
                        </a:rPr>
                        <a:t>L</a:t>
                      </a:r>
                      <a:r>
                        <a:rPr sz="500" dirty="0">
                          <a:solidFill>
                            <a:srgbClr val="54A8C6"/>
                          </a:solidFill>
                          <a:latin typeface="Arial"/>
                          <a:cs typeface="Arial"/>
                        </a:rPr>
                        <a:t>evel</a:t>
                      </a:r>
                      <a:r>
                        <a:rPr sz="500" spc="-45" dirty="0">
                          <a:solidFill>
                            <a:srgbClr val="54A8C6"/>
                          </a:solidFill>
                          <a:latin typeface="Arial"/>
                          <a:cs typeface="Arial"/>
                        </a:rPr>
                        <a:t> </a:t>
                      </a:r>
                      <a:r>
                        <a:rPr sz="500" spc="-135" dirty="0">
                          <a:solidFill>
                            <a:srgbClr val="319ABC"/>
                          </a:solidFill>
                          <a:latin typeface="Arial"/>
                          <a:cs typeface="Arial"/>
                        </a:rPr>
                        <a:t>2</a:t>
                      </a:r>
                      <a:r>
                        <a:rPr sz="500" spc="-285" dirty="0">
                          <a:solidFill>
                            <a:srgbClr val="007EAA"/>
                          </a:solidFill>
                          <a:latin typeface="Arial"/>
                          <a:cs typeface="Arial"/>
                        </a:rPr>
                        <a:t>.</a:t>
                      </a:r>
                      <a:r>
                        <a:rPr sz="500" dirty="0">
                          <a:solidFill>
                            <a:srgbClr val="54A8C6"/>
                          </a:solidFill>
                          <a:latin typeface="Arial"/>
                          <a:cs typeface="Arial"/>
                        </a:rPr>
                        <a:t>0</a:t>
                      </a:r>
                      <a:endParaRPr sz="500">
                        <a:latin typeface="Arial"/>
                        <a:cs typeface="Arial"/>
                      </a:endParaRPr>
                    </a:p>
                  </a:txBody>
                  <a:tcPr marL="0" marR="0" marT="0" marB="0"/>
                </a:tc>
                <a:tc>
                  <a:txBody>
                    <a:bodyPr/>
                    <a:lstStyle/>
                    <a:p>
                      <a:endParaRPr sz="500">
                        <a:latin typeface="Arial"/>
                        <a:cs typeface="Arial"/>
                      </a:endParaRPr>
                    </a:p>
                  </a:txBody>
                  <a:tcPr marL="0" marR="0" marT="0" marB="0"/>
                </a:tc>
                <a:tc>
                  <a:txBody>
                    <a:bodyPr/>
                    <a:lstStyle/>
                    <a:p>
                      <a:endParaRPr sz="500">
                        <a:latin typeface="Arial"/>
                        <a:cs typeface="Arial"/>
                      </a:endParaRPr>
                    </a:p>
                  </a:txBody>
                  <a:tcPr marL="0" marR="0" marT="0" marB="0"/>
                </a:tc>
              </a:tr>
            </a:tbl>
          </a:graphicData>
        </a:graphic>
      </p:graphicFrame>
      <p:graphicFrame>
        <p:nvGraphicFramePr>
          <p:cNvPr id="32" name="object 32"/>
          <p:cNvGraphicFramePr>
            <a:graphicFrameLocks noGrp="1"/>
          </p:cNvGraphicFramePr>
          <p:nvPr/>
        </p:nvGraphicFramePr>
        <p:xfrm>
          <a:off x="2243748" y="2628789"/>
          <a:ext cx="3141316" cy="1468546"/>
        </p:xfrm>
        <a:graphic>
          <a:graphicData uri="http://schemas.openxmlformats.org/drawingml/2006/table">
            <a:tbl>
              <a:tblPr firstRow="1" bandRow="1">
                <a:tableStyleId>{2D5ABB26-0587-4C30-8999-92F81FD0307C}</a:tableStyleId>
              </a:tblPr>
              <a:tblGrid>
                <a:gridCol w="1669859"/>
                <a:gridCol w="438911"/>
                <a:gridCol w="239564"/>
                <a:gridCol w="125702"/>
                <a:gridCol w="243984"/>
                <a:gridCol w="123054"/>
                <a:gridCol w="244856"/>
                <a:gridCol w="55386"/>
              </a:tblGrid>
              <a:tr h="145676">
                <a:tc>
                  <a:txBody>
                    <a:bodyPr/>
                    <a:lstStyle/>
                    <a:p>
                      <a:pPr marL="42545" algn="ctr">
                        <a:lnSpc>
                          <a:spcPct val="100000"/>
                        </a:lnSpc>
                      </a:pPr>
                      <a:r>
                        <a:rPr sz="600" dirty="0">
                          <a:solidFill>
                            <a:srgbClr val="2D2D2D"/>
                          </a:solidFill>
                          <a:latin typeface="Arial"/>
                          <a:cs typeface="Arial"/>
                        </a:rPr>
                        <a:t>Choose</a:t>
                      </a:r>
                      <a:r>
                        <a:rPr sz="600" spc="-30" dirty="0">
                          <a:solidFill>
                            <a:srgbClr val="2D2D2D"/>
                          </a:solidFill>
                          <a:latin typeface="Arial"/>
                          <a:cs typeface="Arial"/>
                        </a:rPr>
                        <a:t> </a:t>
                      </a:r>
                      <a:r>
                        <a:rPr sz="600" dirty="0">
                          <a:solidFill>
                            <a:srgbClr val="2D2D2D"/>
                          </a:solidFill>
                          <a:latin typeface="Arial"/>
                          <a:cs typeface="Arial"/>
                        </a:rPr>
                        <a:t>year</a:t>
                      </a:r>
                      <a:r>
                        <a:rPr sz="600" spc="15" dirty="0">
                          <a:solidFill>
                            <a:srgbClr val="2D2D2D"/>
                          </a:solidFill>
                          <a:latin typeface="Arial"/>
                          <a:cs typeface="Arial"/>
                        </a:rPr>
                        <a:t> </a:t>
                      </a:r>
                      <a:r>
                        <a:rPr sz="600" dirty="0">
                          <a:solidFill>
                            <a:srgbClr val="5D5D5D"/>
                          </a:solidFill>
                          <a:latin typeface="Arial"/>
                          <a:cs typeface="Arial"/>
                        </a:rPr>
                        <a:t>:</a:t>
                      </a:r>
                      <a:endParaRPr sz="600">
                        <a:latin typeface="Arial"/>
                        <a:cs typeface="Arial"/>
                      </a:endParaRPr>
                    </a:p>
                  </a:txBody>
                  <a:tcPr marL="0" marR="0" marT="0" marB="0">
                    <a:lnL w="22485">
                      <a:solidFill>
                        <a:srgbClr val="747474"/>
                      </a:solidFill>
                      <a:prstDash val="solid"/>
                    </a:lnL>
                    <a:lnR w="7495">
                      <a:solidFill>
                        <a:srgbClr val="8C8C8C"/>
                      </a:solidFill>
                      <a:prstDash val="solid"/>
                    </a:lnR>
                    <a:lnT w="22485">
                      <a:solidFill>
                        <a:srgbClr val="909090"/>
                      </a:solidFill>
                      <a:prstDash val="solid"/>
                    </a:lnT>
                    <a:lnB w="22485">
                      <a:solidFill>
                        <a:srgbClr val="707070"/>
                      </a:solidFill>
                      <a:prstDash val="solid"/>
                    </a:lnB>
                  </a:tcPr>
                </a:tc>
                <a:tc>
                  <a:txBody>
                    <a:bodyPr/>
                    <a:lstStyle/>
                    <a:p>
                      <a:pPr marL="14604">
                        <a:lnSpc>
                          <a:spcPts val="1300"/>
                        </a:lnSpc>
                        <a:tabLst>
                          <a:tab pos="412115" algn="l"/>
                        </a:tabLst>
                      </a:pPr>
                      <a:r>
                        <a:rPr sz="1100" u="sng" dirty="0">
                          <a:solidFill>
                            <a:srgbClr val="5D5D5D"/>
                          </a:solidFill>
                          <a:latin typeface="Arial"/>
                          <a:cs typeface="Arial"/>
                        </a:rPr>
                        <a:t> 	</a:t>
                      </a:r>
                      <a:r>
                        <a:rPr sz="1100" dirty="0">
                          <a:solidFill>
                            <a:srgbClr val="5D5D5D"/>
                          </a:solidFill>
                          <a:latin typeface="Arial"/>
                          <a:cs typeface="Arial"/>
                        </a:rPr>
                        <a:t>I</a:t>
                      </a:r>
                      <a:endParaRPr sz="1100">
                        <a:latin typeface="Arial"/>
                        <a:cs typeface="Arial"/>
                      </a:endParaRPr>
                    </a:p>
                  </a:txBody>
                  <a:tcPr marL="0" marR="0" marT="0" marB="0">
                    <a:lnL w="7495">
                      <a:solidFill>
                        <a:srgbClr val="8C8C8C"/>
                      </a:solidFill>
                      <a:prstDash val="solid"/>
                    </a:lnL>
                    <a:lnT w="22485">
                      <a:solidFill>
                        <a:srgbClr val="909090"/>
                      </a:solidFill>
                      <a:prstDash val="solid"/>
                    </a:lnT>
                  </a:tcPr>
                </a:tc>
                <a:tc>
                  <a:txBody>
                    <a:bodyPr/>
                    <a:lstStyle/>
                    <a:p>
                      <a:pPr marL="38100">
                        <a:lnSpc>
                          <a:spcPct val="100000"/>
                        </a:lnSpc>
                      </a:pPr>
                      <a:r>
                        <a:rPr sz="600" dirty="0">
                          <a:solidFill>
                            <a:srgbClr val="54A8C6"/>
                          </a:solidFill>
                          <a:latin typeface="Arial"/>
                          <a:cs typeface="Arial"/>
                        </a:rPr>
                        <a:t>20</a:t>
                      </a:r>
                      <a:r>
                        <a:rPr sz="600" spc="25" dirty="0">
                          <a:solidFill>
                            <a:srgbClr val="54A8C6"/>
                          </a:solidFill>
                          <a:latin typeface="Arial"/>
                          <a:cs typeface="Arial"/>
                        </a:rPr>
                        <a:t>0</a:t>
                      </a:r>
                      <a:r>
                        <a:rPr sz="600" dirty="0">
                          <a:solidFill>
                            <a:srgbClr val="1690B5"/>
                          </a:solidFill>
                          <a:latin typeface="Arial"/>
                          <a:cs typeface="Arial"/>
                        </a:rPr>
                        <a:t>1</a:t>
                      </a:r>
                      <a:endParaRPr sz="600">
                        <a:latin typeface="Arial"/>
                        <a:cs typeface="Arial"/>
                      </a:endParaRPr>
                    </a:p>
                  </a:txBody>
                  <a:tcPr marL="0" marR="0" marT="0" marB="0">
                    <a:lnT w="22485">
                      <a:solidFill>
                        <a:srgbClr val="909090"/>
                      </a:solidFill>
                      <a:prstDash val="solid"/>
                    </a:lnT>
                    <a:lnB w="22485">
                      <a:solidFill>
                        <a:srgbClr val="707070"/>
                      </a:solidFill>
                      <a:prstDash val="solid"/>
                    </a:lnB>
                  </a:tcPr>
                </a:tc>
                <a:tc>
                  <a:txBody>
                    <a:bodyPr/>
                    <a:lstStyle/>
                    <a:p>
                      <a:pPr marL="43815">
                        <a:lnSpc>
                          <a:spcPts val="1210"/>
                        </a:lnSpc>
                      </a:pPr>
                      <a:r>
                        <a:rPr sz="1100" dirty="0">
                          <a:solidFill>
                            <a:srgbClr val="727272"/>
                          </a:solidFill>
                          <a:latin typeface="Arial"/>
                          <a:cs typeface="Arial"/>
                        </a:rPr>
                        <a:t>II</a:t>
                      </a:r>
                      <a:endParaRPr sz="1100">
                        <a:latin typeface="Arial"/>
                        <a:cs typeface="Arial"/>
                      </a:endParaRPr>
                    </a:p>
                  </a:txBody>
                  <a:tcPr marL="0" marR="0" marT="0" marB="0">
                    <a:lnT w="7495">
                      <a:solidFill>
                        <a:srgbClr val="909090"/>
                      </a:solidFill>
                      <a:prstDash val="solid"/>
                    </a:lnT>
                    <a:lnB w="22485">
                      <a:solidFill>
                        <a:srgbClr val="707070"/>
                      </a:solidFill>
                      <a:prstDash val="solid"/>
                    </a:lnB>
                  </a:tcPr>
                </a:tc>
                <a:tc>
                  <a:txBody>
                    <a:bodyPr/>
                    <a:lstStyle/>
                    <a:p>
                      <a:pPr marL="43815">
                        <a:lnSpc>
                          <a:spcPct val="100000"/>
                        </a:lnSpc>
                      </a:pPr>
                      <a:r>
                        <a:rPr sz="600" dirty="0">
                          <a:solidFill>
                            <a:srgbClr val="54A8C6"/>
                          </a:solidFill>
                          <a:latin typeface="Arial"/>
                          <a:cs typeface="Arial"/>
                        </a:rPr>
                        <a:t>20</a:t>
                      </a:r>
                      <a:r>
                        <a:rPr sz="600" spc="-35" dirty="0">
                          <a:solidFill>
                            <a:srgbClr val="54A8C6"/>
                          </a:solidFill>
                          <a:latin typeface="Arial"/>
                          <a:cs typeface="Arial"/>
                        </a:rPr>
                        <a:t>0</a:t>
                      </a:r>
                      <a:r>
                        <a:rPr sz="600" dirty="0">
                          <a:solidFill>
                            <a:srgbClr val="319ABC"/>
                          </a:solidFill>
                          <a:latin typeface="Arial"/>
                          <a:cs typeface="Arial"/>
                        </a:rPr>
                        <a:t>2</a:t>
                      </a:r>
                      <a:endParaRPr sz="600">
                        <a:latin typeface="Arial"/>
                        <a:cs typeface="Arial"/>
                      </a:endParaRPr>
                    </a:p>
                  </a:txBody>
                  <a:tcPr marL="0" marR="0" marT="0" marB="0">
                    <a:lnT w="22485">
                      <a:solidFill>
                        <a:srgbClr val="909090"/>
                      </a:solidFill>
                      <a:prstDash val="solid"/>
                    </a:lnT>
                    <a:lnB w="22485">
                      <a:solidFill>
                        <a:srgbClr val="707070"/>
                      </a:solidFill>
                      <a:prstDash val="solid"/>
                    </a:lnB>
                  </a:tcPr>
                </a:tc>
                <a:tc>
                  <a:txBody>
                    <a:bodyPr/>
                    <a:lstStyle/>
                    <a:p>
                      <a:pPr marL="44450">
                        <a:lnSpc>
                          <a:spcPts val="1210"/>
                        </a:lnSpc>
                      </a:pPr>
                      <a:r>
                        <a:rPr sz="1100" dirty="0">
                          <a:solidFill>
                            <a:srgbClr val="727272"/>
                          </a:solidFill>
                          <a:latin typeface="Arial"/>
                          <a:cs typeface="Arial"/>
                        </a:rPr>
                        <a:t>II</a:t>
                      </a:r>
                      <a:endParaRPr sz="1100">
                        <a:latin typeface="Arial"/>
                        <a:cs typeface="Arial"/>
                      </a:endParaRPr>
                    </a:p>
                  </a:txBody>
                  <a:tcPr marL="0" marR="0" marT="0" marB="0">
                    <a:lnT w="7495">
                      <a:solidFill>
                        <a:srgbClr val="909090"/>
                      </a:solidFill>
                      <a:prstDash val="solid"/>
                    </a:lnT>
                    <a:lnB w="22485">
                      <a:solidFill>
                        <a:srgbClr val="707070"/>
                      </a:solidFill>
                      <a:prstDash val="solid"/>
                    </a:lnB>
                  </a:tcPr>
                </a:tc>
                <a:tc>
                  <a:txBody>
                    <a:bodyPr/>
                    <a:lstStyle/>
                    <a:p>
                      <a:pPr marL="47625">
                        <a:lnSpc>
                          <a:spcPct val="100000"/>
                        </a:lnSpc>
                      </a:pPr>
                      <a:r>
                        <a:rPr sz="600" dirty="0">
                          <a:solidFill>
                            <a:srgbClr val="54A8C6"/>
                          </a:solidFill>
                          <a:latin typeface="Arial"/>
                          <a:cs typeface="Arial"/>
                        </a:rPr>
                        <a:t>2003</a:t>
                      </a:r>
                      <a:endParaRPr sz="600">
                        <a:latin typeface="Arial"/>
                        <a:cs typeface="Arial"/>
                      </a:endParaRPr>
                    </a:p>
                  </a:txBody>
                  <a:tcPr marL="0" marR="0" marT="0" marB="0">
                    <a:lnT w="22485">
                      <a:solidFill>
                        <a:srgbClr val="909090"/>
                      </a:solidFill>
                      <a:prstDash val="solid"/>
                    </a:lnT>
                    <a:lnB w="22485">
                      <a:solidFill>
                        <a:srgbClr val="707070"/>
                      </a:solidFill>
                      <a:prstDash val="solid"/>
                    </a:lnB>
                  </a:tcPr>
                </a:tc>
                <a:tc>
                  <a:txBody>
                    <a:bodyPr/>
                    <a:lstStyle/>
                    <a:p>
                      <a:endParaRPr sz="600">
                        <a:latin typeface="Arial"/>
                        <a:cs typeface="Arial"/>
                      </a:endParaRPr>
                    </a:p>
                  </a:txBody>
                  <a:tcPr marL="0" marR="0" marT="0" marB="0">
                    <a:lnR w="14990">
                      <a:solidFill>
                        <a:srgbClr val="8C8C8C"/>
                      </a:solidFill>
                      <a:prstDash val="solid"/>
                    </a:lnR>
                    <a:lnT w="22485">
                      <a:solidFill>
                        <a:srgbClr val="909090"/>
                      </a:solidFill>
                      <a:prstDash val="solid"/>
                    </a:lnT>
                    <a:lnB w="22485">
                      <a:solidFill>
                        <a:srgbClr val="707070"/>
                      </a:solidFill>
                      <a:prstDash val="solid"/>
                    </a:lnB>
                  </a:tcPr>
                </a:tc>
              </a:tr>
              <a:tr h="145676">
                <a:tc>
                  <a:txBody>
                    <a:bodyPr/>
                    <a:lstStyle/>
                    <a:p>
                      <a:endParaRPr sz="600">
                        <a:latin typeface="Arial"/>
                        <a:cs typeface="Arial"/>
                      </a:endParaRPr>
                    </a:p>
                  </a:txBody>
                  <a:tcPr marL="0" marR="0" marT="0" marB="0">
                    <a:lnL w="22485">
                      <a:solidFill>
                        <a:srgbClr val="747474"/>
                      </a:solidFill>
                      <a:prstDash val="solid"/>
                    </a:lnL>
                    <a:lnR w="7495">
                      <a:solidFill>
                        <a:srgbClr val="8C8C8C"/>
                      </a:solidFill>
                      <a:prstDash val="solid"/>
                    </a:lnR>
                    <a:lnT w="22485">
                      <a:solidFill>
                        <a:srgbClr val="707070"/>
                      </a:solidFill>
                      <a:prstDash val="solid"/>
                    </a:lnT>
                  </a:tcPr>
                </a:tc>
                <a:tc>
                  <a:txBody>
                    <a:bodyPr/>
                    <a:lstStyle/>
                    <a:p>
                      <a:pPr marL="14604">
                        <a:lnSpc>
                          <a:spcPts val="1300"/>
                        </a:lnSpc>
                        <a:tabLst>
                          <a:tab pos="412115" algn="l"/>
                        </a:tabLst>
                      </a:pPr>
                      <a:r>
                        <a:rPr sz="1100" u="sng" dirty="0">
                          <a:solidFill>
                            <a:srgbClr val="5D5D5D"/>
                          </a:solidFill>
                          <a:latin typeface="Arial"/>
                          <a:cs typeface="Arial"/>
                        </a:rPr>
                        <a:t> 	</a:t>
                      </a:r>
                      <a:r>
                        <a:rPr sz="1100" dirty="0">
                          <a:solidFill>
                            <a:srgbClr val="5D5D5D"/>
                          </a:solidFill>
                          <a:latin typeface="Arial"/>
                          <a:cs typeface="Arial"/>
                        </a:rPr>
                        <a:t>I</a:t>
                      </a:r>
                      <a:endParaRPr sz="1100">
                        <a:latin typeface="Arial"/>
                        <a:cs typeface="Arial"/>
                      </a:endParaRPr>
                    </a:p>
                  </a:txBody>
                  <a:tcPr marL="0" marR="0" marT="0" marB="0">
                    <a:lnL w="7495">
                      <a:solidFill>
                        <a:srgbClr val="8C8C8C"/>
                      </a:solidFill>
                      <a:prstDash val="solid"/>
                    </a:lnL>
                  </a:tcPr>
                </a:tc>
                <a:tc>
                  <a:txBody>
                    <a:bodyPr/>
                    <a:lstStyle/>
                    <a:p>
                      <a:pPr marL="45720">
                        <a:lnSpc>
                          <a:spcPct val="100000"/>
                        </a:lnSpc>
                      </a:pPr>
                      <a:r>
                        <a:rPr sz="600" dirty="0">
                          <a:solidFill>
                            <a:srgbClr val="1690B5"/>
                          </a:solidFill>
                          <a:latin typeface="Arial"/>
                          <a:cs typeface="Arial"/>
                        </a:rPr>
                        <a:t>F</a:t>
                      </a:r>
                      <a:r>
                        <a:rPr sz="600" spc="-80" dirty="0">
                          <a:solidFill>
                            <a:srgbClr val="1690B5"/>
                          </a:solidFill>
                          <a:latin typeface="Arial"/>
                          <a:cs typeface="Arial"/>
                        </a:rPr>
                        <a:t>E</a:t>
                      </a:r>
                      <a:r>
                        <a:rPr sz="600" dirty="0">
                          <a:solidFill>
                            <a:srgbClr val="319ABC"/>
                          </a:solidFill>
                          <a:latin typeface="Arial"/>
                          <a:cs typeface="Arial"/>
                        </a:rPr>
                        <a:t>B</a:t>
                      </a:r>
                      <a:endParaRPr sz="600">
                        <a:latin typeface="Arial"/>
                        <a:cs typeface="Arial"/>
                      </a:endParaRPr>
                    </a:p>
                  </a:txBody>
                  <a:tcPr marL="0" marR="0" marT="0" marB="0">
                    <a:lnT w="22485">
                      <a:solidFill>
                        <a:srgbClr val="707070"/>
                      </a:solidFill>
                      <a:prstDash val="solid"/>
                    </a:lnT>
                    <a:lnB w="22485">
                      <a:solidFill>
                        <a:srgbClr val="707070"/>
                      </a:solidFill>
                      <a:prstDash val="solid"/>
                    </a:lnB>
                  </a:tcPr>
                </a:tc>
                <a:tc>
                  <a:txBody>
                    <a:bodyPr/>
                    <a:lstStyle/>
                    <a:p>
                      <a:pPr marL="43815">
                        <a:lnSpc>
                          <a:spcPts val="1210"/>
                        </a:lnSpc>
                      </a:pPr>
                      <a:r>
                        <a:rPr sz="1100" dirty="0">
                          <a:solidFill>
                            <a:srgbClr val="727272"/>
                          </a:solidFill>
                          <a:latin typeface="Arial"/>
                          <a:cs typeface="Arial"/>
                        </a:rPr>
                        <a:t>II</a:t>
                      </a:r>
                      <a:endParaRPr sz="1100">
                        <a:latin typeface="Arial"/>
                        <a:cs typeface="Arial"/>
                      </a:endParaRPr>
                    </a:p>
                  </a:txBody>
                  <a:tcPr marL="0" marR="0" marT="0" marB="0">
                    <a:lnT w="22485">
                      <a:solidFill>
                        <a:srgbClr val="707070"/>
                      </a:solidFill>
                      <a:prstDash val="solid"/>
                    </a:lnT>
                    <a:lnB w="22485">
                      <a:solidFill>
                        <a:srgbClr val="707070"/>
                      </a:solidFill>
                      <a:prstDash val="solid"/>
                    </a:lnB>
                  </a:tcPr>
                </a:tc>
                <a:tc>
                  <a:txBody>
                    <a:bodyPr/>
                    <a:lstStyle/>
                    <a:p>
                      <a:pPr marL="43815">
                        <a:lnSpc>
                          <a:spcPct val="100000"/>
                        </a:lnSpc>
                      </a:pPr>
                      <a:r>
                        <a:rPr sz="600" dirty="0">
                          <a:solidFill>
                            <a:srgbClr val="54A8C6"/>
                          </a:solidFill>
                          <a:latin typeface="Arial"/>
                          <a:cs typeface="Arial"/>
                        </a:rPr>
                        <a:t>M</a:t>
                      </a:r>
                      <a:r>
                        <a:rPr sz="600" spc="-30" dirty="0">
                          <a:solidFill>
                            <a:srgbClr val="54A8C6"/>
                          </a:solidFill>
                          <a:latin typeface="Arial"/>
                          <a:cs typeface="Arial"/>
                        </a:rPr>
                        <a:t>A</a:t>
                      </a:r>
                      <a:r>
                        <a:rPr sz="600" dirty="0">
                          <a:solidFill>
                            <a:srgbClr val="319ABC"/>
                          </a:solidFill>
                          <a:latin typeface="Arial"/>
                          <a:cs typeface="Arial"/>
                        </a:rPr>
                        <a:t>R</a:t>
                      </a:r>
                      <a:endParaRPr sz="600">
                        <a:latin typeface="Arial"/>
                        <a:cs typeface="Arial"/>
                      </a:endParaRPr>
                    </a:p>
                  </a:txBody>
                  <a:tcPr marL="0" marR="0" marT="0" marB="0">
                    <a:lnT w="22485">
                      <a:solidFill>
                        <a:srgbClr val="707070"/>
                      </a:solidFill>
                      <a:prstDash val="solid"/>
                    </a:lnT>
                    <a:lnB w="22485">
                      <a:solidFill>
                        <a:srgbClr val="707070"/>
                      </a:solidFill>
                      <a:prstDash val="solid"/>
                    </a:lnB>
                  </a:tcPr>
                </a:tc>
                <a:tc>
                  <a:txBody>
                    <a:bodyPr/>
                    <a:lstStyle/>
                    <a:p>
                      <a:pPr marL="44450">
                        <a:lnSpc>
                          <a:spcPts val="1210"/>
                        </a:lnSpc>
                      </a:pPr>
                      <a:r>
                        <a:rPr sz="1100" dirty="0">
                          <a:solidFill>
                            <a:srgbClr val="727272"/>
                          </a:solidFill>
                          <a:latin typeface="Arial"/>
                          <a:cs typeface="Arial"/>
                        </a:rPr>
                        <a:t>II</a:t>
                      </a:r>
                      <a:endParaRPr sz="1100">
                        <a:latin typeface="Arial"/>
                        <a:cs typeface="Arial"/>
                      </a:endParaRPr>
                    </a:p>
                  </a:txBody>
                  <a:tcPr marL="0" marR="0" marT="0" marB="0">
                    <a:lnT w="22485">
                      <a:solidFill>
                        <a:srgbClr val="707070"/>
                      </a:solidFill>
                      <a:prstDash val="solid"/>
                    </a:lnT>
                    <a:lnB w="22485">
                      <a:solidFill>
                        <a:srgbClr val="707070"/>
                      </a:solidFill>
                      <a:prstDash val="solid"/>
                    </a:lnB>
                  </a:tcPr>
                </a:tc>
                <a:tc>
                  <a:txBody>
                    <a:bodyPr/>
                    <a:lstStyle/>
                    <a:p>
                      <a:pPr marL="47625">
                        <a:lnSpc>
                          <a:spcPct val="100000"/>
                        </a:lnSpc>
                      </a:pPr>
                      <a:r>
                        <a:rPr sz="600" spc="10" dirty="0">
                          <a:solidFill>
                            <a:srgbClr val="54A8C6"/>
                          </a:solidFill>
                          <a:latin typeface="Arial"/>
                          <a:cs typeface="Arial"/>
                        </a:rPr>
                        <a:t>A</a:t>
                      </a:r>
                      <a:r>
                        <a:rPr sz="600" dirty="0">
                          <a:solidFill>
                            <a:srgbClr val="319ABC"/>
                          </a:solidFill>
                          <a:latin typeface="Arial"/>
                          <a:cs typeface="Arial"/>
                        </a:rPr>
                        <a:t>PR</a:t>
                      </a:r>
                      <a:endParaRPr sz="600">
                        <a:latin typeface="Arial"/>
                        <a:cs typeface="Arial"/>
                      </a:endParaRPr>
                    </a:p>
                  </a:txBody>
                  <a:tcPr marL="0" marR="0" marT="0" marB="0">
                    <a:lnT w="22485">
                      <a:solidFill>
                        <a:srgbClr val="707070"/>
                      </a:solidFill>
                      <a:prstDash val="solid"/>
                    </a:lnT>
                    <a:lnB w="22485">
                      <a:solidFill>
                        <a:srgbClr val="707070"/>
                      </a:solidFill>
                      <a:prstDash val="solid"/>
                    </a:lnB>
                  </a:tcPr>
                </a:tc>
                <a:tc>
                  <a:txBody>
                    <a:bodyPr/>
                    <a:lstStyle/>
                    <a:p>
                      <a:endParaRPr sz="600">
                        <a:latin typeface="Arial"/>
                        <a:cs typeface="Arial"/>
                      </a:endParaRPr>
                    </a:p>
                  </a:txBody>
                  <a:tcPr marL="0" marR="0" marT="0" marB="0">
                    <a:lnR w="14990">
                      <a:solidFill>
                        <a:srgbClr val="8C8C8C"/>
                      </a:solidFill>
                      <a:prstDash val="solid"/>
                    </a:lnR>
                    <a:lnT w="22485">
                      <a:solidFill>
                        <a:srgbClr val="707070"/>
                      </a:solidFill>
                      <a:prstDash val="solid"/>
                    </a:lnT>
                    <a:lnB w="22485">
                      <a:solidFill>
                        <a:srgbClr val="707070"/>
                      </a:solidFill>
                      <a:prstDash val="solid"/>
                    </a:lnB>
                  </a:tcPr>
                </a:tc>
              </a:tr>
              <a:tr h="174812">
                <a:tc>
                  <a:txBody>
                    <a:bodyPr/>
                    <a:lstStyle/>
                    <a:p>
                      <a:pPr marL="467995">
                        <a:lnSpc>
                          <a:spcPct val="100000"/>
                        </a:lnSpc>
                      </a:pPr>
                      <a:r>
                        <a:rPr sz="600" dirty="0">
                          <a:solidFill>
                            <a:srgbClr val="1C1C1C"/>
                          </a:solidFill>
                          <a:latin typeface="Arial"/>
                          <a:cs typeface="Arial"/>
                        </a:rPr>
                        <a:t>Choose</a:t>
                      </a:r>
                      <a:r>
                        <a:rPr sz="600" spc="-30" dirty="0">
                          <a:solidFill>
                            <a:srgbClr val="1C1C1C"/>
                          </a:solidFill>
                          <a:latin typeface="Arial"/>
                          <a:cs typeface="Arial"/>
                        </a:rPr>
                        <a:t> </a:t>
                      </a:r>
                      <a:r>
                        <a:rPr sz="600" dirty="0">
                          <a:solidFill>
                            <a:srgbClr val="2D2D2D"/>
                          </a:solidFill>
                          <a:latin typeface="Arial"/>
                          <a:cs typeface="Arial"/>
                        </a:rPr>
                        <a:t>month</a:t>
                      </a:r>
                      <a:r>
                        <a:rPr sz="600" spc="-15" dirty="0">
                          <a:solidFill>
                            <a:srgbClr val="2D2D2D"/>
                          </a:solidFill>
                          <a:latin typeface="Arial"/>
                          <a:cs typeface="Arial"/>
                        </a:rPr>
                        <a:t> </a:t>
                      </a:r>
                      <a:r>
                        <a:rPr sz="600" dirty="0">
                          <a:solidFill>
                            <a:srgbClr val="1C1C1C"/>
                          </a:solidFill>
                          <a:latin typeface="Arial"/>
                          <a:cs typeface="Arial"/>
                        </a:rPr>
                        <a:t>of</a:t>
                      </a:r>
                      <a:r>
                        <a:rPr sz="600" spc="5" dirty="0">
                          <a:solidFill>
                            <a:srgbClr val="1C1C1C"/>
                          </a:solidFill>
                          <a:latin typeface="Arial"/>
                          <a:cs typeface="Arial"/>
                        </a:rPr>
                        <a:t> </a:t>
                      </a:r>
                      <a:r>
                        <a:rPr sz="600" dirty="0">
                          <a:solidFill>
                            <a:srgbClr val="1C1C1C"/>
                          </a:solidFill>
                          <a:latin typeface="Arial"/>
                          <a:cs typeface="Arial"/>
                        </a:rPr>
                        <a:t>2003</a:t>
                      </a:r>
                      <a:r>
                        <a:rPr sz="600" spc="-20" dirty="0">
                          <a:solidFill>
                            <a:srgbClr val="1C1C1C"/>
                          </a:solidFill>
                          <a:latin typeface="Arial"/>
                          <a:cs typeface="Arial"/>
                        </a:rPr>
                        <a:t> </a:t>
                      </a:r>
                      <a:r>
                        <a:rPr sz="600" dirty="0">
                          <a:solidFill>
                            <a:srgbClr val="5D5D5D"/>
                          </a:solidFill>
                          <a:latin typeface="Arial"/>
                          <a:cs typeface="Arial"/>
                        </a:rPr>
                        <a:t>:</a:t>
                      </a:r>
                      <a:endParaRPr sz="600">
                        <a:latin typeface="Arial"/>
                        <a:cs typeface="Arial"/>
                      </a:endParaRPr>
                    </a:p>
                  </a:txBody>
                  <a:tcPr marL="0" marR="0" marT="0" marB="0">
                    <a:lnL w="22485">
                      <a:solidFill>
                        <a:srgbClr val="747474"/>
                      </a:solidFill>
                      <a:prstDash val="solid"/>
                    </a:lnL>
                    <a:lnR w="7495">
                      <a:solidFill>
                        <a:srgbClr val="8C8C8C"/>
                      </a:solidFill>
                      <a:prstDash val="solid"/>
                    </a:lnR>
                  </a:tcPr>
                </a:tc>
                <a:tc>
                  <a:txBody>
                    <a:bodyPr/>
                    <a:lstStyle/>
                    <a:p>
                      <a:pPr marL="14604">
                        <a:lnSpc>
                          <a:spcPct val="100000"/>
                        </a:lnSpc>
                        <a:tabLst>
                          <a:tab pos="412115" algn="l"/>
                        </a:tabLst>
                      </a:pPr>
                      <a:r>
                        <a:rPr sz="600" u="sng" dirty="0">
                          <a:solidFill>
                            <a:srgbClr val="5D5D5D"/>
                          </a:solidFill>
                          <a:latin typeface="Arial"/>
                          <a:cs typeface="Arial"/>
                        </a:rPr>
                        <a:t> 	</a:t>
                      </a:r>
                      <a:r>
                        <a:rPr sz="1700" baseline="-12820" dirty="0">
                          <a:solidFill>
                            <a:srgbClr val="5D5D5D"/>
                          </a:solidFill>
                          <a:latin typeface="Arial"/>
                          <a:cs typeface="Arial"/>
                        </a:rPr>
                        <a:t>I</a:t>
                      </a:r>
                      <a:endParaRPr sz="1700" baseline="-12820">
                        <a:latin typeface="Arial"/>
                        <a:cs typeface="Arial"/>
                      </a:endParaRPr>
                    </a:p>
                  </a:txBody>
                  <a:tcPr marL="0" marR="0" marT="0" marB="0">
                    <a:lnL w="7495">
                      <a:solidFill>
                        <a:srgbClr val="8C8C8C"/>
                      </a:solidFill>
                      <a:prstDash val="solid"/>
                    </a:lnL>
                  </a:tcPr>
                </a:tc>
                <a:tc>
                  <a:txBody>
                    <a:bodyPr/>
                    <a:lstStyle/>
                    <a:p>
                      <a:pPr marL="45720">
                        <a:lnSpc>
                          <a:spcPct val="100000"/>
                        </a:lnSpc>
                      </a:pPr>
                      <a:r>
                        <a:rPr sz="600" spc="-15" dirty="0">
                          <a:solidFill>
                            <a:srgbClr val="54A8C6"/>
                          </a:solidFill>
                          <a:latin typeface="Arial"/>
                          <a:cs typeface="Arial"/>
                        </a:rPr>
                        <a:t>J</a:t>
                      </a:r>
                      <a:r>
                        <a:rPr sz="600" dirty="0">
                          <a:solidFill>
                            <a:srgbClr val="1690B5"/>
                          </a:solidFill>
                          <a:latin typeface="Arial"/>
                          <a:cs typeface="Arial"/>
                        </a:rPr>
                        <a:t>UN</a:t>
                      </a:r>
                      <a:endParaRPr sz="600">
                        <a:latin typeface="Arial"/>
                        <a:cs typeface="Arial"/>
                      </a:endParaRPr>
                    </a:p>
                  </a:txBody>
                  <a:tcPr marL="0" marR="0" marT="0" marB="0">
                    <a:lnT w="22485">
                      <a:solidFill>
                        <a:srgbClr val="707070"/>
                      </a:solidFill>
                      <a:prstDash val="solid"/>
                    </a:lnT>
                    <a:lnB w="7495">
                      <a:solidFill>
                        <a:srgbClr val="909090"/>
                      </a:solidFill>
                      <a:prstDash val="solid"/>
                    </a:lnB>
                  </a:tcPr>
                </a:tc>
                <a:tc>
                  <a:txBody>
                    <a:bodyPr/>
                    <a:lstStyle/>
                    <a:p>
                      <a:pPr marL="43815">
                        <a:lnSpc>
                          <a:spcPts val="1240"/>
                        </a:lnSpc>
                      </a:pPr>
                      <a:r>
                        <a:rPr sz="1100" dirty="0">
                          <a:solidFill>
                            <a:srgbClr val="727272"/>
                          </a:solidFill>
                          <a:latin typeface="Arial"/>
                          <a:cs typeface="Arial"/>
                        </a:rPr>
                        <a:t>II</a:t>
                      </a:r>
                      <a:endParaRPr sz="1100">
                        <a:latin typeface="Arial"/>
                        <a:cs typeface="Arial"/>
                      </a:endParaRPr>
                    </a:p>
                  </a:txBody>
                  <a:tcPr marL="0" marR="0" marT="0" marB="0">
                    <a:lnT w="22485">
                      <a:solidFill>
                        <a:srgbClr val="707070"/>
                      </a:solidFill>
                      <a:prstDash val="solid"/>
                    </a:lnT>
                    <a:lnB w="7495">
                      <a:solidFill>
                        <a:srgbClr val="909090"/>
                      </a:solidFill>
                      <a:prstDash val="solid"/>
                    </a:lnB>
                  </a:tcPr>
                </a:tc>
                <a:tc>
                  <a:txBody>
                    <a:bodyPr/>
                    <a:lstStyle/>
                    <a:p>
                      <a:pPr marL="59055">
                        <a:lnSpc>
                          <a:spcPct val="100000"/>
                        </a:lnSpc>
                      </a:pPr>
                      <a:r>
                        <a:rPr sz="600" spc="-15" dirty="0">
                          <a:solidFill>
                            <a:srgbClr val="54A8C6"/>
                          </a:solidFill>
                          <a:latin typeface="Arial"/>
                          <a:cs typeface="Arial"/>
                        </a:rPr>
                        <a:t>J</a:t>
                      </a:r>
                      <a:r>
                        <a:rPr sz="600" dirty="0">
                          <a:solidFill>
                            <a:srgbClr val="1690B5"/>
                          </a:solidFill>
                          <a:latin typeface="Arial"/>
                          <a:cs typeface="Arial"/>
                        </a:rPr>
                        <a:t>UL</a:t>
                      </a:r>
                      <a:endParaRPr sz="600">
                        <a:latin typeface="Arial"/>
                        <a:cs typeface="Arial"/>
                      </a:endParaRPr>
                    </a:p>
                  </a:txBody>
                  <a:tcPr marL="0" marR="0" marT="0" marB="0">
                    <a:lnT w="22485">
                      <a:solidFill>
                        <a:srgbClr val="707070"/>
                      </a:solidFill>
                      <a:prstDash val="solid"/>
                    </a:lnT>
                    <a:lnB w="7495">
                      <a:solidFill>
                        <a:srgbClr val="909090"/>
                      </a:solidFill>
                      <a:prstDash val="solid"/>
                    </a:lnB>
                  </a:tcPr>
                </a:tc>
                <a:tc>
                  <a:txBody>
                    <a:bodyPr/>
                    <a:lstStyle/>
                    <a:p>
                      <a:pPr marL="44450">
                        <a:lnSpc>
                          <a:spcPts val="1240"/>
                        </a:lnSpc>
                      </a:pPr>
                      <a:r>
                        <a:rPr sz="1100" dirty="0">
                          <a:solidFill>
                            <a:srgbClr val="727272"/>
                          </a:solidFill>
                          <a:latin typeface="Arial"/>
                          <a:cs typeface="Arial"/>
                        </a:rPr>
                        <a:t>II</a:t>
                      </a:r>
                      <a:endParaRPr sz="1100">
                        <a:latin typeface="Arial"/>
                        <a:cs typeface="Arial"/>
                      </a:endParaRPr>
                    </a:p>
                  </a:txBody>
                  <a:tcPr marL="0" marR="0" marT="0" marB="0">
                    <a:lnT w="22485">
                      <a:solidFill>
                        <a:srgbClr val="707070"/>
                      </a:solidFill>
                      <a:prstDash val="solid"/>
                    </a:lnT>
                    <a:lnB w="7495">
                      <a:solidFill>
                        <a:srgbClr val="909090"/>
                      </a:solidFill>
                      <a:prstDash val="solid"/>
                    </a:lnB>
                  </a:tcPr>
                </a:tc>
                <a:tc>
                  <a:txBody>
                    <a:bodyPr/>
                    <a:lstStyle/>
                    <a:p>
                      <a:pPr marL="40005">
                        <a:lnSpc>
                          <a:spcPct val="100000"/>
                        </a:lnSpc>
                      </a:pPr>
                      <a:r>
                        <a:rPr sz="600" spc="10" dirty="0">
                          <a:solidFill>
                            <a:srgbClr val="54A8C6"/>
                          </a:solidFill>
                          <a:latin typeface="Arial"/>
                          <a:cs typeface="Arial"/>
                        </a:rPr>
                        <a:t>A</a:t>
                      </a:r>
                      <a:r>
                        <a:rPr sz="600" spc="-50" dirty="0">
                          <a:solidFill>
                            <a:srgbClr val="1690B5"/>
                          </a:solidFill>
                          <a:latin typeface="Arial"/>
                          <a:cs typeface="Arial"/>
                        </a:rPr>
                        <a:t>U</a:t>
                      </a:r>
                      <a:r>
                        <a:rPr sz="600" dirty="0">
                          <a:solidFill>
                            <a:srgbClr val="319ABC"/>
                          </a:solidFill>
                          <a:latin typeface="Arial"/>
                          <a:cs typeface="Arial"/>
                        </a:rPr>
                        <a:t>G</a:t>
                      </a:r>
                      <a:endParaRPr sz="600">
                        <a:latin typeface="Arial"/>
                        <a:cs typeface="Arial"/>
                      </a:endParaRPr>
                    </a:p>
                  </a:txBody>
                  <a:tcPr marL="0" marR="0" marT="0" marB="0">
                    <a:lnT w="22485">
                      <a:solidFill>
                        <a:srgbClr val="707070"/>
                      </a:solidFill>
                      <a:prstDash val="solid"/>
                    </a:lnT>
                    <a:lnB w="7495">
                      <a:solidFill>
                        <a:srgbClr val="909090"/>
                      </a:solidFill>
                      <a:prstDash val="solid"/>
                    </a:lnB>
                  </a:tcPr>
                </a:tc>
                <a:tc>
                  <a:txBody>
                    <a:bodyPr/>
                    <a:lstStyle/>
                    <a:p>
                      <a:endParaRPr sz="600">
                        <a:latin typeface="Arial"/>
                        <a:cs typeface="Arial"/>
                      </a:endParaRPr>
                    </a:p>
                  </a:txBody>
                  <a:tcPr marL="0" marR="0" marT="0" marB="0">
                    <a:lnR w="14990">
                      <a:solidFill>
                        <a:srgbClr val="8C8C8C"/>
                      </a:solidFill>
                      <a:prstDash val="solid"/>
                    </a:lnR>
                    <a:lnT w="22485">
                      <a:solidFill>
                        <a:srgbClr val="707070"/>
                      </a:solidFill>
                      <a:prstDash val="solid"/>
                    </a:lnT>
                    <a:lnB w="7495">
                      <a:solidFill>
                        <a:srgbClr val="909090"/>
                      </a:solidFill>
                      <a:prstDash val="solid"/>
                    </a:lnB>
                  </a:tcPr>
                </a:tc>
              </a:tr>
              <a:tr h="122346">
                <a:tc>
                  <a:txBody>
                    <a:bodyPr/>
                    <a:lstStyle/>
                    <a:p>
                      <a:endParaRPr sz="600">
                        <a:latin typeface="Arial"/>
                        <a:cs typeface="Arial"/>
                      </a:endParaRPr>
                    </a:p>
                  </a:txBody>
                  <a:tcPr marL="0" marR="0" marT="0" marB="0">
                    <a:lnL w="22485">
                      <a:solidFill>
                        <a:srgbClr val="747474"/>
                      </a:solidFill>
                      <a:prstDash val="solid"/>
                    </a:lnL>
                    <a:lnR w="7495">
                      <a:solidFill>
                        <a:srgbClr val="8C8C8C"/>
                      </a:solidFill>
                      <a:prstDash val="solid"/>
                    </a:lnR>
                    <a:lnB w="14990">
                      <a:solidFill>
                        <a:srgbClr val="909090"/>
                      </a:solidFill>
                      <a:prstDash val="solid"/>
                    </a:lnB>
                  </a:tcPr>
                </a:tc>
                <a:tc gridSpan="7">
                  <a:txBody>
                    <a:bodyPr/>
                    <a:lstStyle/>
                    <a:p>
                      <a:endParaRPr sz="600">
                        <a:latin typeface="Arial"/>
                        <a:cs typeface="Arial"/>
                      </a:endParaRPr>
                    </a:p>
                  </a:txBody>
                  <a:tcPr marL="0" marR="0" marT="0" marB="0">
                    <a:lnL w="7495">
                      <a:solidFill>
                        <a:srgbClr val="8C8C8C"/>
                      </a:solidFill>
                      <a:prstDash val="solid"/>
                    </a:lnL>
                    <a:lnR w="7495">
                      <a:solidFill>
                        <a:srgbClr val="4F4F4F"/>
                      </a:solidFill>
                      <a:prstDash val="solid"/>
                    </a:lnR>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r>
            </a:tbl>
          </a:graphicData>
        </a:graphic>
      </p:graphicFrame>
    </p:spTree>
    <p:extLst>
      <p:ext uri="{BB962C8B-B14F-4D97-AF65-F5344CB8AC3E}">
        <p14:creationId xmlns:p14="http://schemas.microsoft.com/office/powerpoint/2010/main" val="2135681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cimel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304800"/>
            <a:ext cx="8315325" cy="5695950"/>
          </a:xfrm>
          <a:prstGeom prst="rect">
            <a:avLst/>
          </a:prstGeom>
          <a:noFill/>
          <a:extLst>
            <a:ext uri="{909E8E84-426E-40DD-AFC4-6F175D3DCCD1}">
              <a14:hiddenFill xmlns:a14="http://schemas.microsoft.com/office/drawing/2010/main">
                <a:solidFill>
                  <a:srgbClr val="FFFFFF"/>
                </a:solidFill>
              </a14:hiddenFill>
            </a:ext>
          </a:extLst>
        </p:spPr>
      </p:pic>
      <p:sp>
        <p:nvSpPr>
          <p:cNvPr id="104453" name="Text Box 5"/>
          <p:cNvSpPr txBox="1">
            <a:spLocks noChangeArrowheads="1"/>
          </p:cNvSpPr>
          <p:nvPr/>
        </p:nvSpPr>
        <p:spPr bwMode="auto">
          <a:xfrm>
            <a:off x="1889125" y="6059489"/>
            <a:ext cx="1870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CC0000"/>
                </a:solidFill>
              </a:rPr>
              <a:t>Ilorin, Nigeria</a:t>
            </a:r>
          </a:p>
        </p:txBody>
      </p:sp>
    </p:spTree>
    <p:extLst>
      <p:ext uri="{BB962C8B-B14F-4D97-AF65-F5344CB8AC3E}">
        <p14:creationId xmlns:p14="http://schemas.microsoft.com/office/powerpoint/2010/main" val="1219725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seawif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572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328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152400"/>
            <a:ext cx="11816861" cy="639762"/>
          </a:xfrm>
        </p:spPr>
        <p:txBody>
          <a:bodyPr>
            <a:noAutofit/>
          </a:bodyPr>
          <a:lstStyle/>
          <a:p>
            <a:r>
              <a:rPr lang="en-US" sz="3600" dirty="0">
                <a:solidFill>
                  <a:srgbClr val="C00000"/>
                </a:solidFill>
              </a:rPr>
              <a:t>Some Results from observational site at Ilorin, Nigeria, Africa</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9400" y="990601"/>
            <a:ext cx="6324600" cy="5372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136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767506"/>
            <a:ext cx="5105400" cy="1173163"/>
          </a:xfrm>
        </p:spPr>
        <p:txBody>
          <a:bodyPr>
            <a:normAutofit/>
          </a:bodyPr>
          <a:lstStyle/>
          <a:p>
            <a:pPr marL="0" indent="0" algn="ctr">
              <a:buNone/>
            </a:pPr>
            <a:r>
              <a:rPr lang="en-US" sz="2400" dirty="0">
                <a:solidFill>
                  <a:srgbClr val="C00000"/>
                </a:solidFill>
              </a:rPr>
              <a:t>Entrance to the campus of the University of Ilorin</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708" y="152400"/>
            <a:ext cx="3914775"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440" y="355710"/>
            <a:ext cx="4210050"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45" descr="ilorin-19-1_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3716" y="3429001"/>
            <a:ext cx="3895526" cy="3116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3697" y="3657600"/>
            <a:ext cx="4360796" cy="2998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0195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ra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5"/>
          <p:cNvSpPr txBox="1">
            <a:spLocks noChangeArrowheads="1"/>
          </p:cNvSpPr>
          <p:nvPr/>
        </p:nvSpPr>
        <p:spPr bwMode="auto">
          <a:xfrm>
            <a:off x="2270125" y="4410076"/>
            <a:ext cx="4076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CC0000"/>
                </a:solidFill>
                <a:latin typeface="Times New Roman" panose="02020603050405020304" pitchFamily="18" charset="0"/>
              </a:rPr>
              <a:t>Sky radiometer (PREDE</a:t>
            </a:r>
            <a:r>
              <a:rPr lang="en-US" altLang="en-US" sz="2800">
                <a:latin typeface="Times New Roman" panose="02020603050405020304" pitchFamily="18" charset="0"/>
              </a:rPr>
              <a:t>)</a:t>
            </a:r>
          </a:p>
        </p:txBody>
      </p:sp>
      <p:sp>
        <p:nvSpPr>
          <p:cNvPr id="38918" name="Text Box 6"/>
          <p:cNvSpPr txBox="1">
            <a:spLocks noChangeArrowheads="1"/>
          </p:cNvSpPr>
          <p:nvPr/>
        </p:nvSpPr>
        <p:spPr bwMode="auto">
          <a:xfrm>
            <a:off x="2270125" y="5297489"/>
            <a:ext cx="16225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CC0000"/>
                </a:solidFill>
              </a:rPr>
              <a:t>Pune, India</a:t>
            </a:r>
          </a:p>
        </p:txBody>
      </p:sp>
    </p:spTree>
    <p:extLst>
      <p:ext uri="{BB962C8B-B14F-4D97-AF65-F5344CB8AC3E}">
        <p14:creationId xmlns:p14="http://schemas.microsoft.com/office/powerpoint/2010/main" val="967702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158261" y="0"/>
            <a:ext cx="11764107" cy="68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3600" b="1" dirty="0">
              <a:solidFill>
                <a:srgbClr val="CC0066"/>
              </a:solidFill>
              <a:cs typeface="Times New Roman" panose="02020603050405020304" pitchFamily="18" charset="0"/>
            </a:endParaRPr>
          </a:p>
          <a:p>
            <a:pPr algn="ctr">
              <a:spcBef>
                <a:spcPct val="0"/>
              </a:spcBef>
              <a:buFontTx/>
              <a:buNone/>
            </a:pPr>
            <a:r>
              <a:rPr lang="en-US" altLang="en-US" sz="4000" b="1" dirty="0">
                <a:solidFill>
                  <a:srgbClr val="C00000"/>
                </a:solidFill>
                <a:latin typeface="Times New Roman" panose="02020603050405020304" pitchFamily="18" charset="0"/>
                <a:cs typeface="Times New Roman" panose="02020603050405020304" pitchFamily="18" charset="0"/>
              </a:rPr>
              <a:t>Rayleigh scattering   </a:t>
            </a:r>
          </a:p>
          <a:p>
            <a:pPr>
              <a:spcBef>
                <a:spcPct val="0"/>
              </a:spcBef>
              <a:buFontTx/>
              <a:buNone/>
            </a:pPr>
            <a:endParaRPr lang="en-US" altLang="en-US" sz="3600" b="1" dirty="0">
              <a:solidFill>
                <a:srgbClr val="CC0066"/>
              </a:solidFill>
            </a:endParaRPr>
          </a:p>
          <a:p>
            <a:pPr>
              <a:spcBef>
                <a:spcPct val="0"/>
              </a:spcBef>
              <a:buFontTx/>
              <a:buNone/>
            </a:pPr>
            <a:endParaRPr lang="en-US" altLang="en-US" sz="800" dirty="0"/>
          </a:p>
          <a:p>
            <a:pPr>
              <a:spcBef>
                <a:spcPct val="0"/>
              </a:spcBef>
              <a:buFontTx/>
              <a:buNone/>
            </a:pPr>
            <a:r>
              <a:rPr lang="en-US" altLang="en-US" dirty="0">
                <a:solidFill>
                  <a:srgbClr val="000080"/>
                </a:solidFill>
                <a:latin typeface="Times New Roman" panose="02020603050405020304" pitchFamily="18" charset="0"/>
                <a:cs typeface="Times New Roman" panose="02020603050405020304" pitchFamily="18" charset="0"/>
              </a:rPr>
              <a:t>It is assumed that the scattering particle is</a:t>
            </a:r>
          </a:p>
          <a:p>
            <a:pPr>
              <a:spcBef>
                <a:spcPct val="0"/>
              </a:spcBef>
              <a:buFontTx/>
              <a:buNone/>
            </a:pPr>
            <a:r>
              <a:rPr lang="en-US" altLang="en-US" dirty="0">
                <a:solidFill>
                  <a:srgbClr val="000080"/>
                </a:solidFill>
                <a:latin typeface="Times New Roman" panose="02020603050405020304" pitchFamily="18" charset="0"/>
                <a:cs typeface="Times New Roman" panose="02020603050405020304" pitchFamily="18" charset="0"/>
              </a:rPr>
              <a:t> spherical; the diameter is smaller than 2</a:t>
            </a:r>
            <a:r>
              <a:rPr lang="en-US" altLang="en-US" dirty="0">
                <a:solidFill>
                  <a:srgbClr val="00008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dirty="0">
                <a:solidFill>
                  <a:srgbClr val="000080"/>
                </a:solidFill>
                <a:latin typeface="Times New Roman" panose="02020603050405020304" pitchFamily="18" charset="0"/>
                <a:cs typeface="Times New Roman" panose="02020603050405020304" pitchFamily="18" charset="0"/>
              </a:rPr>
              <a:t>the </a:t>
            </a:r>
          </a:p>
          <a:p>
            <a:pPr>
              <a:spcBef>
                <a:spcPct val="0"/>
              </a:spcBef>
              <a:buFontTx/>
              <a:buNone/>
            </a:pPr>
            <a:r>
              <a:rPr lang="en-US" altLang="en-US" dirty="0">
                <a:solidFill>
                  <a:srgbClr val="000080"/>
                </a:solidFill>
                <a:latin typeface="Times New Roman" panose="02020603050405020304" pitchFamily="18" charset="0"/>
                <a:cs typeface="Times New Roman" panose="02020603050405020304" pitchFamily="18" charset="0"/>
              </a:rPr>
              <a:t>particles scatter independently of one another and the refractive index is close to one.. </a:t>
            </a:r>
          </a:p>
          <a:p>
            <a:pPr>
              <a:spcBef>
                <a:spcPct val="0"/>
              </a:spcBef>
              <a:buFontTx/>
              <a:buNone/>
            </a:pPr>
            <a:r>
              <a:rPr lang="en-US" altLang="en-US" dirty="0">
                <a:solidFill>
                  <a:srgbClr val="000080"/>
                </a:solidFill>
                <a:latin typeface="Times New Roman" panose="02020603050405020304" pitchFamily="18" charset="0"/>
                <a:cs typeface="Times New Roman" panose="02020603050405020304" pitchFamily="18" charset="0"/>
              </a:rPr>
              <a:t>The scattering is in a peanut shape. Less scattering is</a:t>
            </a:r>
          </a:p>
          <a:p>
            <a:pPr>
              <a:spcBef>
                <a:spcPct val="0"/>
              </a:spcBef>
              <a:buFontTx/>
              <a:buNone/>
            </a:pPr>
            <a:r>
              <a:rPr lang="en-US" altLang="en-US" dirty="0">
                <a:solidFill>
                  <a:srgbClr val="000080"/>
                </a:solidFill>
                <a:latin typeface="Times New Roman" panose="02020603050405020304" pitchFamily="18" charset="0"/>
                <a:cs typeface="Times New Roman" panose="02020603050405020304" pitchFamily="18" charset="0"/>
              </a:rPr>
              <a:t> in the direction normal to the incident beam. θ is the </a:t>
            </a:r>
          </a:p>
          <a:p>
            <a:pPr>
              <a:spcBef>
                <a:spcPct val="0"/>
              </a:spcBef>
              <a:buFontTx/>
              <a:buNone/>
            </a:pPr>
            <a:r>
              <a:rPr lang="en-US" altLang="en-US" dirty="0">
                <a:solidFill>
                  <a:srgbClr val="000080"/>
                </a:solidFill>
                <a:latin typeface="Times New Roman" panose="02020603050405020304" pitchFamily="18" charset="0"/>
                <a:cs typeface="Times New Roman" panose="02020603050405020304" pitchFamily="18" charset="0"/>
              </a:rPr>
              <a:t>angle between direction of incidence and the direction </a:t>
            </a:r>
          </a:p>
          <a:p>
            <a:pPr>
              <a:spcBef>
                <a:spcPct val="0"/>
              </a:spcBef>
              <a:buFontTx/>
              <a:buNone/>
            </a:pPr>
            <a:r>
              <a:rPr lang="en-US" altLang="en-US" dirty="0">
                <a:solidFill>
                  <a:srgbClr val="000080"/>
                </a:solidFill>
                <a:latin typeface="Times New Roman" panose="02020603050405020304" pitchFamily="18" charset="0"/>
                <a:cs typeface="Times New Roman" panose="02020603050405020304" pitchFamily="18" charset="0"/>
              </a:rPr>
              <a:t>of scattering and n is the refractive index. Max scattering occurs in the forward and backward direction. There is strong dependence on λ. </a:t>
            </a:r>
            <a:endParaRPr lang="en-US" altLang="en-US" dirty="0">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buFontTx/>
              <a:buNone/>
            </a:pPr>
            <a:endParaRPr lang="en-US" altLang="en-US" sz="2800" dirty="0">
              <a:solidFill>
                <a:srgbClr val="000080"/>
              </a:solidFill>
              <a:latin typeface="Times New Roman" panose="02020603050405020304" pitchFamily="18" charset="0"/>
              <a:cs typeface="Times New Roman" panose="02020603050405020304" pitchFamily="18" charset="0"/>
              <a:sym typeface="Symbol" panose="05050102010706020507" pitchFamily="18" charset="2"/>
            </a:endParaRPr>
          </a:p>
        </p:txBody>
      </p:sp>
    </p:spTree>
    <p:extLst>
      <p:ext uri="{BB962C8B-B14F-4D97-AF65-F5344CB8AC3E}">
        <p14:creationId xmlns:p14="http://schemas.microsoft.com/office/powerpoint/2010/main" val="3391756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p1004.jpg"/>
          <p:cNvPicPr>
            <a:picLocks noChangeAspect="1"/>
          </p:cNvPicPr>
          <p:nvPr/>
        </p:nvPicPr>
        <p:blipFill>
          <a:blip r:embed="rId2" cstate="print">
            <a:extLst>
              <a:ext uri="{28A0092B-C50C-407E-A947-70E740481C1C}">
                <a14:useLocalDpi xmlns:a14="http://schemas.microsoft.com/office/drawing/2010/main" val="0"/>
              </a:ext>
            </a:extLst>
          </a:blip>
          <a:srcRect l="20070" t="19048" r="36505" b="58723"/>
          <a:stretch>
            <a:fillRect/>
          </a:stretch>
        </p:blipFill>
        <p:spPr bwMode="auto">
          <a:xfrm>
            <a:off x="1828800" y="95250"/>
            <a:ext cx="80772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363416" y="5514366"/>
            <a:ext cx="109317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dirty="0">
                <a:solidFill>
                  <a:srgbClr val="CC0000"/>
                </a:solidFill>
                <a:cs typeface="Arial" panose="020B0604020202020204" pitchFamily="34" charset="0"/>
              </a:rPr>
              <a:t>Polar plot of intensity as a function of scattering angle for </a:t>
            </a:r>
          </a:p>
          <a:p>
            <a:pPr algn="ctr" eaLnBrk="1" hangingPunct="1">
              <a:spcBef>
                <a:spcPct val="0"/>
              </a:spcBef>
              <a:buFontTx/>
              <a:buNone/>
            </a:pPr>
            <a:r>
              <a:rPr lang="en-US" altLang="en-US" sz="2400" dirty="0">
                <a:solidFill>
                  <a:srgbClr val="CC0000"/>
                </a:solidFill>
                <a:cs typeface="Arial" panose="020B0604020202020204" pitchFamily="34" charset="0"/>
              </a:rPr>
              <a:t>small particles (r~ 0.025 </a:t>
            </a:r>
            <a:r>
              <a:rPr lang="el-GR" altLang="en-US" sz="2400" dirty="0">
                <a:solidFill>
                  <a:srgbClr val="CC0000"/>
                </a:solidFill>
                <a:cs typeface="Arial" panose="020B0604020202020204" pitchFamily="34" charset="0"/>
              </a:rPr>
              <a:t>μ</a:t>
            </a:r>
            <a:r>
              <a:rPr lang="en-US" altLang="en-US" sz="2400" dirty="0">
                <a:solidFill>
                  <a:srgbClr val="CC0000"/>
                </a:solidFill>
                <a:cs typeface="Arial" panose="020B0604020202020204" pitchFamily="34" charset="0"/>
              </a:rPr>
              <a:t>m) for green and red light. </a:t>
            </a:r>
          </a:p>
          <a:p>
            <a:pPr algn="ctr" eaLnBrk="1" hangingPunct="1">
              <a:spcBef>
                <a:spcPct val="0"/>
              </a:spcBef>
              <a:buFontTx/>
              <a:buNone/>
            </a:pPr>
            <a:r>
              <a:rPr lang="en-US" altLang="en-US" sz="2400" dirty="0">
                <a:solidFill>
                  <a:srgbClr val="CC0000"/>
                </a:solidFill>
                <a:cs typeface="Arial" panose="020B0604020202020204" pitchFamily="34" charset="0"/>
              </a:rPr>
              <a:t>Green: 0.5 </a:t>
            </a:r>
            <a:r>
              <a:rPr lang="el-GR" altLang="en-US" sz="1800" dirty="0">
                <a:solidFill>
                  <a:srgbClr val="CC0000"/>
                </a:solidFill>
                <a:cs typeface="Arial" panose="020B0604020202020204" pitchFamily="34" charset="0"/>
              </a:rPr>
              <a:t>μ</a:t>
            </a:r>
            <a:r>
              <a:rPr lang="en-US" altLang="en-US" sz="1800" dirty="0">
                <a:solidFill>
                  <a:srgbClr val="CC0000"/>
                </a:solidFill>
                <a:cs typeface="Arial" panose="020B0604020202020204" pitchFamily="34" charset="0"/>
              </a:rPr>
              <a:t>m</a:t>
            </a:r>
            <a:r>
              <a:rPr lang="en-US" altLang="en-US" sz="2400" dirty="0">
                <a:solidFill>
                  <a:srgbClr val="CC0000"/>
                </a:solidFill>
                <a:cs typeface="Arial" panose="020B0604020202020204" pitchFamily="34" charset="0"/>
              </a:rPr>
              <a:t>; red 0.7 </a:t>
            </a:r>
            <a:r>
              <a:rPr lang="el-GR" altLang="en-US" sz="1800" dirty="0">
                <a:solidFill>
                  <a:srgbClr val="CC0000"/>
                </a:solidFill>
                <a:cs typeface="Arial" panose="020B0604020202020204" pitchFamily="34" charset="0"/>
              </a:rPr>
              <a:t>μ</a:t>
            </a:r>
            <a:r>
              <a:rPr lang="en-US" altLang="en-US" sz="1800" dirty="0">
                <a:solidFill>
                  <a:srgbClr val="CC0000"/>
                </a:solidFill>
                <a:cs typeface="Arial" panose="020B0604020202020204" pitchFamily="34" charset="0"/>
              </a:rPr>
              <a:t>m</a:t>
            </a:r>
          </a:p>
        </p:txBody>
      </p:sp>
      <p:sp>
        <p:nvSpPr>
          <p:cNvPr id="6148" name="Text Box 4"/>
          <p:cNvSpPr txBox="1">
            <a:spLocks noChangeArrowheads="1"/>
          </p:cNvSpPr>
          <p:nvPr/>
        </p:nvSpPr>
        <p:spPr bwMode="auto">
          <a:xfrm>
            <a:off x="1889126" y="11114"/>
            <a:ext cx="2525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C00000"/>
                </a:solidFill>
              </a:rPr>
              <a:t>Rayleigh scattering</a:t>
            </a:r>
          </a:p>
        </p:txBody>
      </p:sp>
    </p:spTree>
    <p:extLst>
      <p:ext uri="{BB962C8B-B14F-4D97-AF65-F5344CB8AC3E}">
        <p14:creationId xmlns:p14="http://schemas.microsoft.com/office/powerpoint/2010/main" val="1852844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9523" y="408257"/>
            <a:ext cx="9284677" cy="6041485"/>
          </a:xfrm>
          <a:prstGeom prst="rect">
            <a:avLst/>
          </a:prstGeom>
        </p:spPr>
      </p:pic>
    </p:spTree>
    <p:extLst>
      <p:ext uri="{BB962C8B-B14F-4D97-AF65-F5344CB8AC3E}">
        <p14:creationId xmlns:p14="http://schemas.microsoft.com/office/powerpoint/2010/main" val="1348249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1"/>
          <p:cNvSpPr>
            <a:spLocks noGrp="1"/>
          </p:cNvSpPr>
          <p:nvPr>
            <p:ph/>
          </p:nvPr>
        </p:nvSpPr>
        <p:spPr>
          <a:xfrm>
            <a:off x="1524000" y="274638"/>
            <a:ext cx="9144000" cy="6278562"/>
          </a:xfrm>
        </p:spPr>
        <p:txBody>
          <a:bodyPr/>
          <a:lstStyle/>
          <a:p>
            <a:pPr>
              <a:buFontTx/>
              <a:buNone/>
            </a:pPr>
            <a:r>
              <a:rPr lang="en-US" altLang="en-US" smtClean="0">
                <a:solidFill>
                  <a:srgbClr val="C00000"/>
                </a:solidFill>
              </a:rPr>
              <a:t>“</a:t>
            </a:r>
            <a:r>
              <a:rPr lang="en-US" altLang="en-US" sz="3600">
                <a:solidFill>
                  <a:srgbClr val="C00000"/>
                </a:solidFill>
              </a:rPr>
              <a:t>Small size parameter approximation”</a:t>
            </a:r>
          </a:p>
          <a:p>
            <a:r>
              <a:rPr lang="en-US" altLang="en-US" sz="3600"/>
              <a:t>The size of a scattering particle is parameterized by the ratio </a:t>
            </a:r>
            <a:r>
              <a:rPr lang="en-US" altLang="en-US" sz="3600" i="1"/>
              <a:t>x</a:t>
            </a:r>
            <a:r>
              <a:rPr lang="en-US" altLang="en-US" sz="3600"/>
              <a:t> of its characteristic dimension </a:t>
            </a:r>
            <a:r>
              <a:rPr lang="en-US" altLang="en-US" sz="3600" i="1"/>
              <a:t>r</a:t>
            </a:r>
            <a:r>
              <a:rPr lang="en-US" altLang="en-US" sz="3600"/>
              <a:t> and wavelength </a:t>
            </a:r>
            <a:r>
              <a:rPr lang="en-US" altLang="en-US" sz="3600" i="1"/>
              <a:t>λ</a:t>
            </a:r>
            <a:r>
              <a:rPr lang="en-US" altLang="en-US" sz="3600"/>
              <a:t>:</a:t>
            </a:r>
          </a:p>
          <a:p>
            <a:pPr lvl="4">
              <a:buFontTx/>
              <a:buNone/>
            </a:pPr>
            <a:r>
              <a:rPr lang="en-US" altLang="en-US" sz="3600"/>
              <a:t>x= 2</a:t>
            </a:r>
            <a:r>
              <a:rPr lang="el-GR" altLang="en-US" sz="3600"/>
              <a:t>π</a:t>
            </a:r>
            <a:r>
              <a:rPr lang="en-US" altLang="en-US" sz="3600"/>
              <a:t>r/</a:t>
            </a:r>
            <a:r>
              <a:rPr lang="el-GR" altLang="en-US" sz="3600"/>
              <a:t>λ</a:t>
            </a:r>
            <a:endParaRPr lang="en-US" altLang="en-US" sz="3600"/>
          </a:p>
          <a:p>
            <a:r>
              <a:rPr lang="en-US" altLang="en-US" sz="3600"/>
              <a:t>Rayleigh scattering can be defined as scattering in the small size parameter regime </a:t>
            </a:r>
            <a:r>
              <a:rPr lang="en-US" altLang="en-US" sz="3600" i="1"/>
              <a:t>x</a:t>
            </a:r>
            <a:r>
              <a:rPr lang="en-US" altLang="en-US" sz="3600"/>
              <a:t> ≪ 1.  </a:t>
            </a:r>
          </a:p>
          <a:p>
            <a:endParaRPr lang="en-US" altLang="en-US" smtClean="0"/>
          </a:p>
        </p:txBody>
      </p:sp>
    </p:spTree>
    <p:extLst>
      <p:ext uri="{BB962C8B-B14F-4D97-AF65-F5344CB8AC3E}">
        <p14:creationId xmlns:p14="http://schemas.microsoft.com/office/powerpoint/2010/main" val="4022091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3046414" y="1397001"/>
          <a:ext cx="6099175" cy="4062413"/>
        </p:xfrm>
        <a:graphic>
          <a:graphicData uri="http://schemas.openxmlformats.org/presentationml/2006/ole">
            <mc:AlternateContent xmlns:mc="http://schemas.openxmlformats.org/markup-compatibility/2006">
              <mc:Choice xmlns:v="urn:schemas-microsoft-com:vml" Requires="v">
                <p:oleObj spid="_x0000_s20515" name="Document" r:id="rId3" imgW="6098901" imgH="4062680" progId="Word.Document.8">
                  <p:embed/>
                </p:oleObj>
              </mc:Choice>
              <mc:Fallback>
                <p:oleObj name="Document" r:id="rId3" imgW="6098901" imgH="40626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414" y="1397001"/>
                        <a:ext cx="6099175" cy="4062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1" name="Object 3"/>
          <p:cNvGraphicFramePr>
            <a:graphicFrameLocks noChangeAspect="1"/>
          </p:cNvGraphicFramePr>
          <p:nvPr/>
        </p:nvGraphicFramePr>
        <p:xfrm>
          <a:off x="3084513" y="447676"/>
          <a:ext cx="6115050" cy="4060825"/>
        </p:xfrm>
        <a:graphic>
          <a:graphicData uri="http://schemas.openxmlformats.org/presentationml/2006/ole">
            <mc:AlternateContent xmlns:mc="http://schemas.openxmlformats.org/markup-compatibility/2006">
              <mc:Choice xmlns:v="urn:schemas-microsoft-com:vml" Requires="v">
                <p:oleObj spid="_x0000_s20516" name="Document" r:id="rId5" imgW="6114774" imgH="4060521" progId="Word.Document.8">
                  <p:embed/>
                </p:oleObj>
              </mc:Choice>
              <mc:Fallback>
                <p:oleObj name="Document" r:id="rId5" imgW="6114774" imgH="4060521"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4513" y="447676"/>
                        <a:ext cx="6115050" cy="406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2" name="Object 4"/>
          <p:cNvGraphicFramePr>
            <a:graphicFrameLocks noChangeAspect="1"/>
          </p:cNvGraphicFramePr>
          <p:nvPr>
            <p:extLst>
              <p:ext uri="{D42A27DB-BD31-4B8C-83A1-F6EECF244321}">
                <p14:modId xmlns:p14="http://schemas.microsoft.com/office/powerpoint/2010/main" val="3373996060"/>
              </p:ext>
            </p:extLst>
          </p:nvPr>
        </p:nvGraphicFramePr>
        <p:xfrm>
          <a:off x="139700" y="325438"/>
          <a:ext cx="11376025" cy="9205912"/>
        </p:xfrm>
        <a:graphic>
          <a:graphicData uri="http://schemas.openxmlformats.org/presentationml/2006/ole">
            <mc:AlternateContent xmlns:mc="http://schemas.openxmlformats.org/markup-compatibility/2006">
              <mc:Choice xmlns:v="urn:schemas-microsoft-com:vml" Requires="v">
                <p:oleObj spid="_x0000_s20517" name="Document" r:id="rId8" imgW="8238054" imgH="6650607" progId="Word.Document.8">
                  <p:embed/>
                </p:oleObj>
              </mc:Choice>
              <mc:Fallback>
                <p:oleObj name="Document" r:id="rId8" imgW="8238054" imgH="6650607" progId="Word.Document.8">
                  <p:embed/>
                  <p:pic>
                    <p:nvPicPr>
                      <p:cNvPr id="0" name=""/>
                      <p:cNvPicPr>
                        <a:picLocks noChangeAspect="1" noChangeArrowheads="1"/>
                      </p:cNvPicPr>
                      <p:nvPr/>
                    </p:nvPicPr>
                    <p:blipFill>
                      <a:blip r:embed="rId9"/>
                      <a:srcRect/>
                      <a:stretch>
                        <a:fillRect/>
                      </a:stretch>
                    </p:blipFill>
                    <p:spPr bwMode="auto">
                      <a:xfrm>
                        <a:off x="139700" y="325438"/>
                        <a:ext cx="11376025" cy="9205912"/>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2843674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commons/6/69/Rayleigh_sunlight_scatter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
            <a:ext cx="57150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668215" y="5181601"/>
            <a:ext cx="10955216"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solidFill>
                  <a:srgbClr val="002060"/>
                </a:solidFill>
              </a:rPr>
              <a:t>Rayleigh scattering of sunligh</a:t>
            </a:r>
            <a:r>
              <a:rPr lang="en-US" altLang="en-US" sz="2800" dirty="0">
                <a:solidFill>
                  <a:srgbClr val="002060"/>
                </a:solidFill>
                <a:hlinkClick r:id="rId3" action="ppaction://hlinkfile" tooltip="Sunlight"/>
              </a:rPr>
              <a:t>t</a:t>
            </a:r>
            <a:r>
              <a:rPr lang="en-US" altLang="en-US" sz="2800" dirty="0">
                <a:solidFill>
                  <a:srgbClr val="002060"/>
                </a:solidFill>
              </a:rPr>
              <a:t> in the atmosphere causes diffuse sky radiation, which is the reason for the blue color of the sky and the yellow tone of the sun itself</a:t>
            </a:r>
          </a:p>
          <a:p>
            <a:pPr eaLnBrk="1" hangingPunct="1">
              <a:spcBef>
                <a:spcPct val="0"/>
              </a:spcBef>
              <a:buFontTx/>
              <a:buNone/>
            </a:pPr>
            <a:endParaRPr lang="en-US" altLang="en-US" sz="1800" dirty="0"/>
          </a:p>
        </p:txBody>
      </p:sp>
    </p:spTree>
    <p:extLst>
      <p:ext uri="{BB962C8B-B14F-4D97-AF65-F5344CB8AC3E}">
        <p14:creationId xmlns:p14="http://schemas.microsoft.com/office/powerpoint/2010/main" val="3605625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Grp="1" noChangeAspect="1"/>
          </p:cNvGraphicFramePr>
          <p:nvPr>
            <p:ph/>
          </p:nvPr>
        </p:nvGraphicFramePr>
        <p:xfrm>
          <a:off x="2057401" y="4953000"/>
          <a:ext cx="7777163" cy="1143000"/>
        </p:xfrm>
        <a:graphic>
          <a:graphicData uri="http://schemas.openxmlformats.org/presentationml/2006/ole">
            <mc:AlternateContent xmlns:mc="http://schemas.openxmlformats.org/markup-compatibility/2006">
              <mc:Choice xmlns:v="urn:schemas-microsoft-com:vml" Requires="v">
                <p:oleObj spid="_x0000_s36873" name="Equation" r:id="rId3" imgW="2959100" imgH="482600" progId="Equation.3">
                  <p:embed/>
                </p:oleObj>
              </mc:Choice>
              <mc:Fallback>
                <p:oleObj name="Equation" r:id="rId3" imgW="2959100" imgH="482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1" y="4953000"/>
                        <a:ext cx="77771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19" name="TextBox 3"/>
          <p:cNvSpPr txBox="1">
            <a:spLocks noChangeArrowheads="1"/>
          </p:cNvSpPr>
          <p:nvPr/>
        </p:nvSpPr>
        <p:spPr bwMode="auto">
          <a:xfrm>
            <a:off x="615462" y="381001"/>
            <a:ext cx="11148646"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dirty="0">
                <a:solidFill>
                  <a:srgbClr val="002060"/>
                </a:solidFill>
                <a:latin typeface="Times New Roman" panose="02020603050405020304" pitchFamily="18" charset="0"/>
                <a:cs typeface="Times New Roman" panose="02020603050405020304" pitchFamily="18" charset="0"/>
              </a:rPr>
              <a:t>The amount of Rayleigh scattering that occurs for a beam of light depends upon the size of the particles and the wavelength of the light. Specifically, the intensity of the scattered light varies as the sixth power of the particle size, and varies inversely with the fourth power of the wavelength</a:t>
            </a:r>
            <a:r>
              <a:rPr lang="en-US" altLang="en-US" sz="3600" baseline="30000" dirty="0">
                <a:solidFill>
                  <a:srgbClr val="002060"/>
                </a:solidFill>
                <a:latin typeface="Times New Roman" panose="02020603050405020304" pitchFamily="18" charset="0"/>
                <a:cs typeface="Times New Roman" panose="02020603050405020304" pitchFamily="18" charset="0"/>
              </a:rPr>
              <a:t>:</a:t>
            </a:r>
          </a:p>
          <a:p>
            <a:pPr eaLnBrk="1" hangingPunct="1">
              <a:spcBef>
                <a:spcPct val="0"/>
              </a:spcBef>
              <a:buFontTx/>
              <a:buNone/>
            </a:pPr>
            <a:endParaRPr lang="en-US" altLang="en-US" sz="1800" dirty="0"/>
          </a:p>
        </p:txBody>
      </p:sp>
    </p:spTree>
    <p:extLst>
      <p:ext uri="{BB962C8B-B14F-4D97-AF65-F5344CB8AC3E}">
        <p14:creationId xmlns:p14="http://schemas.microsoft.com/office/powerpoint/2010/main" val="419110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p:nvPr>
        </p:nvSpPr>
        <p:spPr>
          <a:xfrm>
            <a:off x="-1" y="274638"/>
            <a:ext cx="11922369" cy="6583362"/>
          </a:xfrm>
        </p:spPr>
        <p:txBody>
          <a:bodyPr/>
          <a:lstStyle/>
          <a:p>
            <a:r>
              <a:rPr lang="en-US" altLang="en-US" sz="3200" dirty="0" smtClean="0"/>
              <a:t>A more explicit formulation: the intensity </a:t>
            </a:r>
            <a:r>
              <a:rPr lang="en-US" altLang="en-US" sz="3200" i="1" dirty="0" smtClean="0"/>
              <a:t>I</a:t>
            </a:r>
            <a:r>
              <a:rPr lang="en-US" altLang="en-US" sz="3200" dirty="0" smtClean="0"/>
              <a:t> of light scattered by a single small particle from a beam of </a:t>
            </a:r>
            <a:r>
              <a:rPr lang="en-US" altLang="en-US" sz="3200" dirty="0" err="1" smtClean="0"/>
              <a:t>unpolarized</a:t>
            </a:r>
            <a:r>
              <a:rPr lang="en-US" altLang="en-US" sz="3200" dirty="0" smtClean="0"/>
              <a:t> light of wavelength </a:t>
            </a:r>
            <a:r>
              <a:rPr lang="en-US" altLang="en-US" sz="3200" i="1" dirty="0" smtClean="0"/>
              <a:t>λ</a:t>
            </a:r>
            <a:r>
              <a:rPr lang="en-US" altLang="en-US" sz="3200" dirty="0" smtClean="0"/>
              <a:t> and intensity </a:t>
            </a:r>
            <a:r>
              <a:rPr lang="en-US" altLang="en-US" sz="3200" i="1" dirty="0" smtClean="0"/>
              <a:t>I</a:t>
            </a:r>
            <a:r>
              <a:rPr lang="en-US" altLang="en-US" sz="3200" baseline="-25000" dirty="0" smtClean="0"/>
              <a:t>0</a:t>
            </a:r>
            <a:r>
              <a:rPr lang="en-US" altLang="en-US" sz="3200" dirty="0" smtClean="0"/>
              <a:t> is given by:</a:t>
            </a:r>
          </a:p>
          <a:p>
            <a:endParaRPr lang="en-US" altLang="en-US" dirty="0" smtClean="0"/>
          </a:p>
          <a:p>
            <a:endParaRPr lang="en-US" altLang="en-US" dirty="0" smtClean="0"/>
          </a:p>
          <a:p>
            <a:r>
              <a:rPr lang="en-US" altLang="en-US" dirty="0" smtClean="0"/>
              <a:t> </a:t>
            </a:r>
          </a:p>
          <a:p>
            <a:endParaRPr lang="en-US" altLang="en-US" sz="3200" dirty="0" smtClean="0"/>
          </a:p>
          <a:p>
            <a:r>
              <a:rPr lang="en-US" altLang="en-US" sz="3200" dirty="0" smtClean="0"/>
              <a:t>where </a:t>
            </a:r>
            <a:r>
              <a:rPr lang="en-US" altLang="en-US" sz="3200" i="1" dirty="0" smtClean="0"/>
              <a:t>R</a:t>
            </a:r>
            <a:r>
              <a:rPr lang="en-US" altLang="en-US" sz="3200" dirty="0" smtClean="0"/>
              <a:t> is the distance to the particle, </a:t>
            </a:r>
            <a:r>
              <a:rPr lang="en-US" altLang="en-US" sz="3200" i="1" dirty="0" smtClean="0"/>
              <a:t>θ</a:t>
            </a:r>
            <a:r>
              <a:rPr lang="en-US" altLang="en-US" sz="3200" dirty="0" smtClean="0"/>
              <a:t> is the scattering angle, </a:t>
            </a:r>
            <a:r>
              <a:rPr lang="en-US" altLang="en-US" sz="3200" i="1" dirty="0" smtClean="0"/>
              <a:t>n</a:t>
            </a:r>
            <a:r>
              <a:rPr lang="en-US" altLang="en-US" sz="3200" dirty="0" smtClean="0"/>
              <a:t> is the refractive index of the particle, and </a:t>
            </a:r>
            <a:r>
              <a:rPr lang="en-US" altLang="en-US" sz="3200" i="1" dirty="0" smtClean="0"/>
              <a:t>d</a:t>
            </a:r>
            <a:r>
              <a:rPr lang="en-US" altLang="en-US" sz="3200" dirty="0" smtClean="0"/>
              <a:t> is the diameter of the particle.</a:t>
            </a:r>
          </a:p>
          <a:p>
            <a:r>
              <a:rPr lang="en-US" altLang="en-US" sz="3200" dirty="0" smtClean="0"/>
              <a:t>The Rayleigh scattering coefficient for a group of scattering particles is given as:</a:t>
            </a:r>
          </a:p>
          <a:p>
            <a:endParaRPr lang="en-US" altLang="en-US" sz="3200" dirty="0" smtClean="0"/>
          </a:p>
        </p:txBody>
      </p:sp>
      <p:pic>
        <p:nvPicPr>
          <p:cNvPr id="10243" name="Picture 2" descr=" I = I_0 \frac{ 1+\cos^2 \theta }{2 R^2} \left( \frac{ 2 \pi }{ \lambda } \right)^4 \left( \frac{ n^2-1}{ n^2+2 } \right)^2 \left( \frac{d}{2} \right)^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448" y="2274275"/>
            <a:ext cx="7357305" cy="115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790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p:nvPr>
        </p:nvSpPr>
        <p:spPr>
          <a:xfrm>
            <a:off x="457200" y="274638"/>
            <a:ext cx="11377246" cy="4449762"/>
          </a:xfrm>
        </p:spPr>
        <p:txBody>
          <a:bodyPr/>
          <a:lstStyle/>
          <a:p>
            <a:r>
              <a:rPr lang="en-US" altLang="en-US" sz="3600" dirty="0" smtClean="0">
                <a:solidFill>
                  <a:srgbClr val="002060"/>
                </a:solidFill>
              </a:rPr>
              <a:t>The amount of Rayleigh scattering from a single particle can also be expressed as a cross section </a:t>
            </a:r>
            <a:r>
              <a:rPr lang="en-US" altLang="en-US" sz="3600" i="1" dirty="0" smtClean="0">
                <a:solidFill>
                  <a:srgbClr val="002060"/>
                </a:solidFill>
              </a:rPr>
              <a:t>σ</a:t>
            </a:r>
            <a:r>
              <a:rPr lang="en-US" altLang="en-US" sz="3600" dirty="0" smtClean="0">
                <a:solidFill>
                  <a:srgbClr val="002060"/>
                </a:solidFill>
              </a:rPr>
              <a:t>. For example, the major constituent of the atmosphere, nitrogen, has a Rayleigh cross section of 5.1×10</a:t>
            </a:r>
            <a:r>
              <a:rPr lang="en-US" altLang="en-US" sz="3600" baseline="30000" dirty="0" smtClean="0">
                <a:solidFill>
                  <a:srgbClr val="002060"/>
                </a:solidFill>
              </a:rPr>
              <a:t>−31</a:t>
            </a:r>
            <a:r>
              <a:rPr lang="en-US" altLang="en-US" sz="3600" dirty="0" smtClean="0">
                <a:solidFill>
                  <a:srgbClr val="002060"/>
                </a:solidFill>
              </a:rPr>
              <a:t> m</a:t>
            </a:r>
            <a:r>
              <a:rPr lang="en-US" altLang="en-US" sz="3600" baseline="30000" dirty="0" smtClean="0">
                <a:solidFill>
                  <a:srgbClr val="002060"/>
                </a:solidFill>
              </a:rPr>
              <a:t>2</a:t>
            </a:r>
            <a:r>
              <a:rPr lang="en-US" altLang="en-US" sz="3600" dirty="0" smtClean="0">
                <a:solidFill>
                  <a:srgbClr val="002060"/>
                </a:solidFill>
              </a:rPr>
              <a:t> at a wavelength of 532 nm (green light). This means that at atmospheric pressure, about a fraction 10</a:t>
            </a:r>
            <a:r>
              <a:rPr lang="en-US" altLang="en-US" sz="3600" baseline="30000" dirty="0" smtClean="0">
                <a:solidFill>
                  <a:srgbClr val="002060"/>
                </a:solidFill>
              </a:rPr>
              <a:t>−5</a:t>
            </a:r>
            <a:r>
              <a:rPr lang="en-US" altLang="en-US" sz="3600" dirty="0" smtClean="0">
                <a:solidFill>
                  <a:srgbClr val="002060"/>
                </a:solidFill>
              </a:rPr>
              <a:t> of light will be scattered for every meter of travel.</a:t>
            </a:r>
          </a:p>
          <a:p>
            <a:endParaRPr lang="en-US" altLang="en-US" dirty="0" smtClean="0"/>
          </a:p>
        </p:txBody>
      </p:sp>
      <p:pic>
        <p:nvPicPr>
          <p:cNvPr id="11267" name="Picture 2" descr=" \sigma_s = \frac{ 2 \pi^5}{3} \frac{d^6}{\lambda^4} \left( \frac{ n^2-1}{ n^2+2 } \righ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9" y="4724399"/>
            <a:ext cx="6021336" cy="1658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035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Grp="1" noChangeAspect="1"/>
          </p:cNvGraphicFramePr>
          <p:nvPr>
            <p:ph idx="1"/>
            <p:extLst>
              <p:ext uri="{D42A27DB-BD31-4B8C-83A1-F6EECF244321}">
                <p14:modId xmlns:p14="http://schemas.microsoft.com/office/powerpoint/2010/main" val="3380807974"/>
              </p:ext>
            </p:extLst>
          </p:nvPr>
        </p:nvGraphicFramePr>
        <p:xfrm>
          <a:off x="369276" y="0"/>
          <a:ext cx="12192000" cy="6711950"/>
        </p:xfrm>
        <a:graphic>
          <a:graphicData uri="http://schemas.openxmlformats.org/presentationml/2006/ole">
            <mc:AlternateContent xmlns:mc="http://schemas.openxmlformats.org/markup-compatibility/2006">
              <mc:Choice xmlns:v="urn:schemas-microsoft-com:vml" Requires="v">
                <p:oleObj spid="_x0000_s37897" name="Document" r:id="rId3" imgW="8279149" imgH="6502631" progId="Word.Document.8">
                  <p:embed/>
                </p:oleObj>
              </mc:Choice>
              <mc:Fallback>
                <p:oleObj name="Document" r:id="rId3" imgW="8279149" imgH="6502631"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276" y="0"/>
                        <a:ext cx="12192000" cy="671195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868101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Grp="1" noChangeAspect="1"/>
          </p:cNvGraphicFramePr>
          <p:nvPr>
            <p:ph/>
            <p:extLst>
              <p:ext uri="{D42A27DB-BD31-4B8C-83A1-F6EECF244321}">
                <p14:modId xmlns:p14="http://schemas.microsoft.com/office/powerpoint/2010/main" val="2052508442"/>
              </p:ext>
            </p:extLst>
          </p:nvPr>
        </p:nvGraphicFramePr>
        <p:xfrm>
          <a:off x="351692" y="307976"/>
          <a:ext cx="11676185" cy="6365875"/>
        </p:xfrm>
        <a:graphic>
          <a:graphicData uri="http://schemas.openxmlformats.org/presentationml/2006/ole">
            <mc:AlternateContent xmlns:mc="http://schemas.openxmlformats.org/markup-compatibility/2006">
              <mc:Choice xmlns:v="urn:schemas-microsoft-com:vml" Requires="v">
                <p:oleObj spid="_x0000_s38921" name="Document" r:id="rId3" imgW="8588142" imgH="6481359" progId="Word.Document.8">
                  <p:embed/>
                </p:oleObj>
              </mc:Choice>
              <mc:Fallback>
                <p:oleObj name="Document" r:id="rId3" imgW="8588142" imgH="6481359"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92" y="307976"/>
                        <a:ext cx="11676185" cy="63658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592502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p1004.jpg"/>
          <p:cNvPicPr>
            <a:picLocks noChangeAspect="1"/>
          </p:cNvPicPr>
          <p:nvPr/>
        </p:nvPicPr>
        <p:blipFill>
          <a:blip r:embed="rId2" cstate="print">
            <a:extLst>
              <a:ext uri="{28A0092B-C50C-407E-A947-70E740481C1C}">
                <a14:useLocalDpi xmlns:a14="http://schemas.microsoft.com/office/drawing/2010/main" val="0"/>
              </a:ext>
            </a:extLst>
          </a:blip>
          <a:srcRect l="36604" t="68195" r="13530" b="10982"/>
          <a:stretch>
            <a:fillRect/>
          </a:stretch>
        </p:blipFill>
        <p:spPr bwMode="auto">
          <a:xfrm>
            <a:off x="1828800" y="1524000"/>
            <a:ext cx="853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0" y="5105400"/>
            <a:ext cx="1219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dirty="0">
                <a:solidFill>
                  <a:srgbClr val="CC0000"/>
                </a:solidFill>
                <a:cs typeface="Arial" panose="020B0604020202020204" pitchFamily="34" charset="0"/>
              </a:rPr>
              <a:t>Rayleigh scattering is symmetrical with respect to the direction of incidence; the angular scattering by Mie particles - the amount of light scattered in the forward is much larger than in the backward direction .</a:t>
            </a:r>
          </a:p>
        </p:txBody>
      </p:sp>
      <p:sp>
        <p:nvSpPr>
          <p:cNvPr id="20484" name="TextBox 3"/>
          <p:cNvSpPr txBox="1">
            <a:spLocks noChangeArrowheads="1"/>
          </p:cNvSpPr>
          <p:nvPr/>
        </p:nvSpPr>
        <p:spPr bwMode="auto">
          <a:xfrm>
            <a:off x="334108" y="0"/>
            <a:ext cx="10667999"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i="1" dirty="0">
                <a:solidFill>
                  <a:srgbClr val="CC0000"/>
                </a:solidFill>
              </a:rPr>
              <a:t>Mie scattering</a:t>
            </a:r>
            <a:r>
              <a:rPr lang="en-US" altLang="en-US" sz="2800" dirty="0">
                <a:solidFill>
                  <a:srgbClr val="CC0000"/>
                </a:solidFill>
              </a:rPr>
              <a:t>: </a:t>
            </a:r>
          </a:p>
          <a:p>
            <a:pPr eaLnBrk="1" hangingPunct="1">
              <a:spcBef>
                <a:spcPct val="0"/>
              </a:spcBef>
              <a:buFontTx/>
              <a:buNone/>
            </a:pPr>
            <a:endParaRPr lang="en-US" altLang="en-US" sz="2800" dirty="0">
              <a:solidFill>
                <a:srgbClr val="CC0000"/>
              </a:solidFill>
            </a:endParaRPr>
          </a:p>
          <a:p>
            <a:pPr eaLnBrk="1" hangingPunct="1">
              <a:spcBef>
                <a:spcPct val="0"/>
              </a:spcBef>
              <a:buFontTx/>
              <a:buNone/>
            </a:pPr>
            <a:r>
              <a:rPr lang="en-US" altLang="en-US" sz="2800" dirty="0">
                <a:solidFill>
                  <a:srgbClr val="002060"/>
                </a:solidFill>
              </a:rPr>
              <a:t>For large particle to wavelength ratio. The larger the particle, the more forward scattering is.</a:t>
            </a:r>
          </a:p>
          <a:p>
            <a:pPr eaLnBrk="1" hangingPunct="1">
              <a:spcBef>
                <a:spcPct val="0"/>
              </a:spcBef>
              <a:buFontTx/>
              <a:buNone/>
            </a:pPr>
            <a:endParaRPr lang="en-US" altLang="en-US" sz="1800" dirty="0"/>
          </a:p>
        </p:txBody>
      </p:sp>
    </p:spTree>
    <p:extLst>
      <p:ext uri="{BB962C8B-B14F-4D97-AF65-F5344CB8AC3E}">
        <p14:creationId xmlns:p14="http://schemas.microsoft.com/office/powerpoint/2010/main" val="1321459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
          <p:cNvSpPr>
            <a:spLocks noGrp="1"/>
          </p:cNvSpPr>
          <p:nvPr>
            <p:ph/>
          </p:nvPr>
        </p:nvSpPr>
        <p:spPr/>
        <p:txBody>
          <a:bodyPr/>
          <a:lstStyle/>
          <a:p>
            <a:endParaRPr lang="en-US" altLang="en-US" smtClean="0"/>
          </a:p>
          <a:p>
            <a:endParaRPr lang="en-US" altLang="en-US" smtClean="0"/>
          </a:p>
          <a:p>
            <a:r>
              <a:rPr lang="en-US" altLang="en-US" smtClean="0"/>
              <a:t>For a more rigorous treatment of the concept of scattering read Hansen and Travis (1974) pages: 533-535.</a:t>
            </a:r>
          </a:p>
          <a:p>
            <a:endParaRPr lang="en-US" altLang="en-US" smtClean="0"/>
          </a:p>
          <a:p>
            <a:r>
              <a:rPr lang="en-US" altLang="en-US" smtClean="0"/>
              <a:t>For a more rigorous treatment of the concept of RAYLEIGH SCATTERING read Hansen and Travis (1974) pages 540-544.</a:t>
            </a:r>
          </a:p>
        </p:txBody>
      </p:sp>
    </p:spTree>
    <p:extLst>
      <p:ext uri="{BB962C8B-B14F-4D97-AF65-F5344CB8AC3E}">
        <p14:creationId xmlns:p14="http://schemas.microsoft.com/office/powerpoint/2010/main" val="943891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330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1747838" y="1"/>
          <a:ext cx="8888412" cy="7186613"/>
        </p:xfrm>
        <a:graphic>
          <a:graphicData uri="http://schemas.openxmlformats.org/presentationml/2006/ole">
            <mc:AlternateContent xmlns:mc="http://schemas.openxmlformats.org/markup-compatibility/2006">
              <mc:Choice xmlns:v="urn:schemas-microsoft-com:vml" Requires="v">
                <p:oleObj spid="_x0000_s33802" name="Document" r:id="rId3" imgW="8956976" imgH="7225712" progId="Word.Document.8">
                  <p:embed/>
                </p:oleObj>
              </mc:Choice>
              <mc:Fallback>
                <p:oleObj name="Document" r:id="rId3" imgW="8956976" imgH="722571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7838" y="1"/>
                        <a:ext cx="8888412" cy="718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393781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978518" y="686569"/>
          <a:ext cx="1933575" cy="1095375"/>
        </p:xfrm>
        <a:graphic>
          <a:graphicData uri="http://schemas.openxmlformats.org/presentationml/2006/ole">
            <mc:AlternateContent xmlns:mc="http://schemas.openxmlformats.org/markup-compatibility/2006">
              <mc:Choice xmlns:v="urn:schemas-microsoft-com:vml" Requires="v">
                <p:oleObj spid="_x0000_s21558" name="Equation" r:id="rId3" imgW="1219200" imgH="685800" progId="Equation.3">
                  <p:embed/>
                </p:oleObj>
              </mc:Choice>
              <mc:Fallback>
                <p:oleObj name="Equation" r:id="rId3" imgW="1219200" imgH="685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8518" y="686569"/>
                        <a:ext cx="1933575" cy="1095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nvPr>
        </p:nvGraphicFramePr>
        <p:xfrm>
          <a:off x="3606018" y="2278856"/>
          <a:ext cx="3067050" cy="962025"/>
        </p:xfrm>
        <a:graphic>
          <a:graphicData uri="http://schemas.openxmlformats.org/presentationml/2006/ole">
            <mc:AlternateContent xmlns:mc="http://schemas.openxmlformats.org/markup-compatibility/2006">
              <mc:Choice xmlns:v="urn:schemas-microsoft-com:vml" Requires="v">
                <p:oleObj spid="_x0000_s21559" name="Equation" r:id="rId5" imgW="2616200" imgH="812800" progId="Equation.3">
                  <p:embed/>
                </p:oleObj>
              </mc:Choice>
              <mc:Fallback>
                <p:oleObj name="Equation" r:id="rId5" imgW="2616200" imgH="812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6018" y="2278856"/>
                        <a:ext cx="3067050" cy="96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431448772"/>
              </p:ext>
            </p:extLst>
          </p:nvPr>
        </p:nvGraphicFramePr>
        <p:xfrm>
          <a:off x="3663950" y="4076700"/>
          <a:ext cx="1981200" cy="838200"/>
        </p:xfrm>
        <a:graphic>
          <a:graphicData uri="http://schemas.openxmlformats.org/presentationml/2006/ole">
            <mc:AlternateContent xmlns:mc="http://schemas.openxmlformats.org/markup-compatibility/2006">
              <mc:Choice xmlns:v="urn:schemas-microsoft-com:vml" Requires="v">
                <p:oleObj spid="_x0000_s21560" name="Equation" r:id="rId7" imgW="1117440" imgH="711000" progId="Equation.3">
                  <p:embed/>
                </p:oleObj>
              </mc:Choice>
              <mc:Fallback>
                <p:oleObj name="Equation" r:id="rId7" imgW="1117440" imgH="711000" progId="Equation.3">
                  <p:embed/>
                  <p:pic>
                    <p:nvPicPr>
                      <p:cNvPr id="0" name=""/>
                      <p:cNvPicPr>
                        <a:picLocks noChangeAspect="1" noChangeArrowheads="1"/>
                      </p:cNvPicPr>
                      <p:nvPr/>
                    </p:nvPicPr>
                    <p:blipFill>
                      <a:blip r:embed="rId8"/>
                      <a:srcRect/>
                      <a:stretch>
                        <a:fillRect/>
                      </a:stretch>
                    </p:blipFill>
                    <p:spPr bwMode="auto">
                      <a:xfrm>
                        <a:off x="3663950" y="4076700"/>
                        <a:ext cx="1981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nvPr>
        </p:nvGraphicFramePr>
        <p:xfrm>
          <a:off x="2634468" y="5505450"/>
          <a:ext cx="4038600" cy="552450"/>
        </p:xfrm>
        <a:graphic>
          <a:graphicData uri="http://schemas.openxmlformats.org/presentationml/2006/ole">
            <mc:AlternateContent xmlns:mc="http://schemas.openxmlformats.org/markup-compatibility/2006">
              <mc:Choice xmlns:v="urn:schemas-microsoft-com:vml" Requires="v">
                <p:oleObj spid="_x0000_s21561" name="Equation" r:id="rId9" imgW="2247900" imgH="431800" progId="Equation.3">
                  <p:embed/>
                </p:oleObj>
              </mc:Choice>
              <mc:Fallback>
                <p:oleObj name="Equation" r:id="rId9" imgW="2247900" imgH="431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4468" y="5505450"/>
                        <a:ext cx="403860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0" y="16211"/>
            <a:ext cx="964719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Assume, above term is zero (no emission or scattering contribution).  </a:t>
            </a:r>
            <a:endParaRPr kumimoji="0" lang="en-US" altLang="en-US" sz="13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6"/>
          <p:cNvSpPr>
            <a:spLocks noChangeArrowheads="1"/>
          </p:cNvSpPr>
          <p:nvPr/>
        </p:nvSpPr>
        <p:spPr bwMode="auto">
          <a:xfrm>
            <a:off x="0" y="16883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where k</a:t>
            </a:r>
            <a:r>
              <a:rPr kumimoji="0" lang="en-US" altLang="en-US" sz="24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a:t>
            </a:r>
            <a:r>
              <a:rPr kumimoji="0" lang="en-US" altLang="en-US" sz="2400" b="0" i="0" u="none" strike="noStrike" cap="none" normalizeH="0" baseline="0" dirty="0" smtClean="0">
                <a:ln>
                  <a:noFill/>
                </a:ln>
                <a:solidFill>
                  <a:schemeClr val="tx1"/>
                </a:solidFill>
                <a:effectLst/>
                <a:ea typeface="Times New Roman" panose="02020603050405020304" pitchFamily="18" charset="0"/>
              </a:rPr>
              <a:t>: mass absorption cross section/absorption coefficient</a:t>
            </a:r>
            <a:endParaRPr kumimoji="0" lang="en-US" altLang="en-US" sz="1300" b="0" i="0" u="none" strike="noStrike" cap="none" normalizeH="0" baseline="-30000" dirty="0" smtClean="0">
              <a:ln>
                <a:noFill/>
              </a:ln>
              <a:solidFill>
                <a:schemeClr val="tx1"/>
              </a:solidFill>
              <a:effectLst/>
              <a:latin typeface="Times New Roman" panose="02020603050405020304" pitchFamily="18" charset="0"/>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endParaRPr>
          </a:p>
        </p:txBody>
      </p:sp>
      <p:sp>
        <p:nvSpPr>
          <p:cNvPr id="8" name="Rectangle 7"/>
          <p:cNvSpPr>
            <a:spLocks noChangeArrowheads="1"/>
          </p:cNvSpPr>
          <p:nvPr/>
        </p:nvSpPr>
        <p:spPr bwMode="auto">
          <a:xfrm>
            <a:off x="0" y="34218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If the medium is homogeneous and k is independent of distance:</a:t>
            </a:r>
            <a:endParaRPr kumimoji="0" lang="en-US" altLang="en-US" sz="13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0" y="426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a:spLocks noChangeArrowheads="1"/>
          </p:cNvSpPr>
          <p:nvPr/>
        </p:nvSpPr>
        <p:spPr bwMode="auto">
          <a:xfrm>
            <a:off x="0" y="5276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p:cNvSpPr txBox="1"/>
          <p:nvPr/>
        </p:nvSpPr>
        <p:spPr>
          <a:xfrm>
            <a:off x="6885177" y="4034790"/>
            <a:ext cx="5516880" cy="3416320"/>
          </a:xfrm>
          <a:prstGeom prst="rect">
            <a:avLst/>
          </a:prstGeom>
          <a:noFill/>
        </p:spPr>
        <p:txBody>
          <a:bodyPr wrap="square" rtlCol="0">
            <a:spAutoFit/>
          </a:bodyPr>
          <a:lstStyle/>
          <a:p>
            <a:r>
              <a:rPr lang="en-US" sz="3600" dirty="0" smtClean="0">
                <a:solidFill>
                  <a:srgbClr val="C00000"/>
                </a:solidFill>
              </a:rPr>
              <a:t>Beer’s Law</a:t>
            </a:r>
          </a:p>
          <a:p>
            <a:r>
              <a:rPr lang="en-US" sz="3600" dirty="0">
                <a:solidFill>
                  <a:srgbClr val="002060"/>
                </a:solidFill>
              </a:rPr>
              <a:t>determines attenuation of radiant energy by scattering and/or absorption passing through atmosphere.</a:t>
            </a:r>
          </a:p>
          <a:p>
            <a:endParaRPr lang="en-US" sz="3600" dirty="0">
              <a:solidFill>
                <a:srgbClr val="C00000"/>
              </a:solidFill>
            </a:endParaRPr>
          </a:p>
        </p:txBody>
      </p:sp>
      <p:sp>
        <p:nvSpPr>
          <p:cNvPr id="12" name="Down Arrow 11"/>
          <p:cNvSpPr/>
          <p:nvPr/>
        </p:nvSpPr>
        <p:spPr>
          <a:xfrm rot="2107122">
            <a:off x="6294491" y="4267200"/>
            <a:ext cx="484632"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30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Grp="1" noChangeAspect="1"/>
          </p:cNvGraphicFramePr>
          <p:nvPr>
            <p:ph/>
          </p:nvPr>
        </p:nvGraphicFramePr>
        <p:xfrm>
          <a:off x="1989138" y="273050"/>
          <a:ext cx="8534400" cy="6400800"/>
        </p:xfrm>
        <a:graphic>
          <a:graphicData uri="http://schemas.openxmlformats.org/presentationml/2006/ole">
            <mc:AlternateContent xmlns:mc="http://schemas.openxmlformats.org/markup-compatibility/2006">
              <mc:Choice xmlns:v="urn:schemas-microsoft-com:vml" Requires="v">
                <p:oleObj spid="_x0000_s34826" name="Document" r:id="rId3" imgW="8600225" imgH="6449705" progId="Word.Document.8">
                  <p:embed/>
                </p:oleObj>
              </mc:Choice>
              <mc:Fallback>
                <p:oleObj name="Document" r:id="rId3" imgW="8600225" imgH="6449705"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138" y="27305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1732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p:cNvGraphicFramePr>
            <a:graphicFrameLocks noChangeAspect="1"/>
          </p:cNvGraphicFramePr>
          <p:nvPr/>
        </p:nvGraphicFramePr>
        <p:xfrm>
          <a:off x="2133600" y="153988"/>
          <a:ext cx="8261350" cy="6977062"/>
        </p:xfrm>
        <a:graphic>
          <a:graphicData uri="http://schemas.openxmlformats.org/presentationml/2006/ole">
            <mc:AlternateContent xmlns:mc="http://schemas.openxmlformats.org/markup-compatibility/2006">
              <mc:Choice xmlns:v="urn:schemas-microsoft-com:vml" Requires="v">
                <p:oleObj spid="_x0000_s35850" name="Document" r:id="rId3" imgW="7794472" imgH="6146206" progId="Word.Document.8">
                  <p:embed/>
                </p:oleObj>
              </mc:Choice>
              <mc:Fallback>
                <p:oleObj name="Document" r:id="rId3" imgW="7794472" imgH="614620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53988"/>
                        <a:ext cx="8261350" cy="6977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346012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solidFill>
                  <a:srgbClr val="CC0000"/>
                </a:solidFill>
                <a:latin typeface="Arial" charset="0"/>
                <a:ea typeface="宋体" pitchFamily="2" charset="-122"/>
              </a:rPr>
              <a:t>Assess  effect of shading on LW </a:t>
            </a:r>
            <a:br>
              <a:rPr lang="en-US" altLang="zh-CN" dirty="0">
                <a:solidFill>
                  <a:srgbClr val="CC0000"/>
                </a:solidFill>
                <a:latin typeface="Arial" charset="0"/>
                <a:ea typeface="宋体" pitchFamily="2" charset="-122"/>
              </a:rPr>
            </a:br>
            <a:endParaRPr lang="en-US" dirty="0"/>
          </a:p>
        </p:txBody>
      </p:sp>
      <p:sp>
        <p:nvSpPr>
          <p:cNvPr id="3" name="Content Placeholder 2"/>
          <p:cNvSpPr>
            <a:spLocks noGrp="1"/>
          </p:cNvSpPr>
          <p:nvPr>
            <p:ph idx="1"/>
          </p:nvPr>
        </p:nvSpPr>
        <p:spPr>
          <a:xfrm>
            <a:off x="1676400" y="990601"/>
            <a:ext cx="8850313" cy="3124200"/>
          </a:xfrm>
        </p:spPr>
        <p:txBody>
          <a:bodyPr/>
          <a:lstStyle/>
          <a:p>
            <a:pPr marL="0" indent="0">
              <a:buNone/>
            </a:pPr>
            <a:r>
              <a:rPr lang="en-US" altLang="zh-CN" dirty="0">
                <a:solidFill>
                  <a:srgbClr val="000066"/>
                </a:solidFill>
                <a:ea typeface="宋体" pitchFamily="2" charset="-122"/>
              </a:rPr>
              <a:t>During   various observational periods at the site, LW was measured under different shading conditions and showed discontinuities. To investigate the difference introduced by shading, parallel operation of a shaded and an un-shaded </a:t>
            </a:r>
            <a:r>
              <a:rPr lang="en-US" altLang="zh-CN" dirty="0" err="1">
                <a:solidFill>
                  <a:srgbClr val="000066"/>
                </a:solidFill>
                <a:ea typeface="宋体" pitchFamily="2" charset="-122"/>
              </a:rPr>
              <a:t>pyrgeometer</a:t>
            </a:r>
            <a:r>
              <a:rPr lang="en-US" altLang="zh-CN" dirty="0">
                <a:solidFill>
                  <a:srgbClr val="000066"/>
                </a:solidFill>
                <a:ea typeface="宋体" pitchFamily="2" charset="-122"/>
              </a:rPr>
              <a:t> were carried out. A shading disk was used 							(shown in figure).</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148"/>
          <a:stretch/>
        </p:blipFill>
        <p:spPr bwMode="auto">
          <a:xfrm>
            <a:off x="1600200" y="3166974"/>
            <a:ext cx="5257800" cy="3691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eft Arrow 5"/>
          <p:cNvSpPr/>
          <p:nvPr/>
        </p:nvSpPr>
        <p:spPr>
          <a:xfrm>
            <a:off x="4572000" y="5393436"/>
            <a:ext cx="37216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0" y="4066093"/>
            <a:ext cx="3810000" cy="1200329"/>
          </a:xfrm>
          <a:prstGeom prst="rect">
            <a:avLst/>
          </a:prstGeom>
          <a:noFill/>
        </p:spPr>
        <p:txBody>
          <a:bodyPr wrap="square" rtlCol="0">
            <a:spAutoFit/>
          </a:bodyPr>
          <a:lstStyle/>
          <a:p>
            <a:r>
              <a:rPr lang="en-US" sz="2400" dirty="0"/>
              <a:t>Platform holds </a:t>
            </a:r>
            <a:r>
              <a:rPr lang="en-US" sz="2400" dirty="0" err="1"/>
              <a:t>pyrgeometer</a:t>
            </a:r>
            <a:r>
              <a:rPr lang="en-US" sz="2400" dirty="0"/>
              <a:t> and </a:t>
            </a:r>
            <a:r>
              <a:rPr lang="en-US" sz="2400" dirty="0" err="1"/>
              <a:t>pyranometer</a:t>
            </a:r>
            <a:r>
              <a:rPr lang="en-US" sz="2400" dirty="0"/>
              <a:t> to allow shading</a:t>
            </a:r>
          </a:p>
        </p:txBody>
      </p:sp>
    </p:spTree>
    <p:extLst>
      <p:ext uri="{BB962C8B-B14F-4D97-AF65-F5344CB8AC3E}">
        <p14:creationId xmlns:p14="http://schemas.microsoft.com/office/powerpoint/2010/main" val="2826956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sz="3600">
                <a:solidFill>
                  <a:srgbClr val="CC0000"/>
                </a:solidFill>
              </a:rPr>
              <a:t>Sun photometers</a:t>
            </a:r>
          </a:p>
        </p:txBody>
      </p:sp>
      <p:sp>
        <p:nvSpPr>
          <p:cNvPr id="102403" name="Rectangle 3"/>
          <p:cNvSpPr>
            <a:spLocks noGrp="1" noChangeArrowheads="1"/>
          </p:cNvSpPr>
          <p:nvPr>
            <p:ph type="body" idx="1"/>
          </p:nvPr>
        </p:nvSpPr>
        <p:spPr/>
        <p:txBody>
          <a:bodyPr/>
          <a:lstStyle/>
          <a:p>
            <a:pPr>
              <a:buFontTx/>
              <a:buNone/>
            </a:pPr>
            <a:endParaRPr lang="en-US" altLang="en-US"/>
          </a:p>
          <a:p>
            <a:pPr>
              <a:buFontTx/>
              <a:buNone/>
            </a:pPr>
            <a:r>
              <a:rPr lang="en-US" altLang="en-US"/>
              <a:t>Instruments used to measure aerosol optical depth.</a:t>
            </a:r>
          </a:p>
          <a:p>
            <a:pPr>
              <a:buFontTx/>
              <a:buNone/>
            </a:pPr>
            <a:r>
              <a:rPr lang="en-US" altLang="en-US"/>
              <a:t>To build a sun photometer, the instrument bands are chosen so that the attenuation by unwanted material is minimal.</a:t>
            </a:r>
          </a:p>
        </p:txBody>
      </p:sp>
    </p:spTree>
    <p:extLst>
      <p:ext uri="{BB962C8B-B14F-4D97-AF65-F5344CB8AC3E}">
        <p14:creationId xmlns:p14="http://schemas.microsoft.com/office/powerpoint/2010/main" val="3672916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20" name="Object 4"/>
          <p:cNvGraphicFramePr>
            <a:graphicFrameLocks noChangeAspect="1"/>
          </p:cNvGraphicFramePr>
          <p:nvPr/>
        </p:nvGraphicFramePr>
        <p:xfrm>
          <a:off x="2462214" y="0"/>
          <a:ext cx="8205787" cy="5257800"/>
        </p:xfrm>
        <a:graphic>
          <a:graphicData uri="http://schemas.openxmlformats.org/presentationml/2006/ole">
            <mc:AlternateContent xmlns:mc="http://schemas.openxmlformats.org/markup-compatibility/2006">
              <mc:Choice xmlns:v="urn:schemas-microsoft-com:vml" Requires="v">
                <p:oleObj spid="_x0000_s1041" name="Graph" r:id="rId3" imgW="4680000" imgH="3596400" progId="Origin50.Graph">
                  <p:embed/>
                </p:oleObj>
              </mc:Choice>
              <mc:Fallback>
                <p:oleObj name="Graph" r:id="rId3" imgW="4680000" imgH="359640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2214" y="0"/>
                        <a:ext cx="8205787" cy="5257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421" name="Text Box 5"/>
          <p:cNvSpPr txBox="1">
            <a:spLocks noChangeArrowheads="1"/>
          </p:cNvSpPr>
          <p:nvPr/>
        </p:nvSpPr>
        <p:spPr bwMode="auto">
          <a:xfrm>
            <a:off x="1965326" y="5070475"/>
            <a:ext cx="83978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solidFill>
                  <a:srgbClr val="000099"/>
                </a:solidFill>
                <a:latin typeface="Times New Roman" panose="02020603050405020304" pitchFamily="18" charset="0"/>
                <a:cs typeface="Times New Roman" panose="02020603050405020304" pitchFamily="18" charset="0"/>
              </a:rPr>
              <a:t>Pandithurai G., R. T. Pinker, T. Takamura and P. C. S. Devara, 2004. </a:t>
            </a:r>
            <a:r>
              <a:rPr lang="en-US" altLang="en-US" sz="2400" b="1">
                <a:solidFill>
                  <a:srgbClr val="000099"/>
                </a:solidFill>
                <a:latin typeface="Times New Roman" panose="02020603050405020304" pitchFamily="18" charset="0"/>
              </a:rPr>
              <a:t>Aerosol Radiative Forcing over a Tropical Urban Site in India (GRL, 2004)</a:t>
            </a:r>
          </a:p>
          <a:p>
            <a:r>
              <a:rPr lang="en-US" altLang="en-US" sz="2400">
                <a:latin typeface="Times New Roman" panose="02020603050405020304" pitchFamily="18" charset="0"/>
                <a:ea typeface="Arial Unicode MS" panose="020B0604020202020204" pitchFamily="34" charset="-128"/>
                <a:cs typeface="Arial Unicode MS" panose="020B0604020202020204" pitchFamily="34" charset="-128"/>
              </a:rPr>
              <a:t> </a:t>
            </a:r>
          </a:p>
        </p:txBody>
      </p:sp>
    </p:spTree>
    <p:extLst>
      <p:ext uri="{BB962C8B-B14F-4D97-AF65-F5344CB8AC3E}">
        <p14:creationId xmlns:p14="http://schemas.microsoft.com/office/powerpoint/2010/main" val="3090363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ChangeArrowheads="1"/>
          </p:cNvSpPr>
          <p:nvPr/>
        </p:nvSpPr>
        <p:spPr bwMode="auto">
          <a:xfrm>
            <a:off x="1752600" y="0"/>
            <a:ext cx="8610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a:r>
              <a:rPr lang="en-US" altLang="en-US" b="1">
                <a:solidFill>
                  <a:schemeClr val="accent2"/>
                </a:solidFill>
              </a:rPr>
              <a:t>Meteosat-5 has been moved over India during INDOEX</a:t>
            </a:r>
          </a:p>
          <a:p>
            <a:pPr lvl="1"/>
            <a:r>
              <a:rPr lang="en-US" altLang="en-US" b="1">
                <a:solidFill>
                  <a:schemeClr val="accent2"/>
                </a:solidFill>
              </a:rPr>
              <a:t>Existing collaboration with the Indian Institute of Tropical Meteorology</a:t>
            </a:r>
          </a:p>
        </p:txBody>
      </p:sp>
      <p:pic>
        <p:nvPicPr>
          <p:cNvPr id="64517" name="Picture 5" descr="metregi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67000"/>
            <a:ext cx="44196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6"/>
          <p:cNvSpPr txBox="1">
            <a:spLocks noChangeArrowheads="1"/>
          </p:cNvSpPr>
          <p:nvPr/>
        </p:nvSpPr>
        <p:spPr bwMode="auto">
          <a:xfrm>
            <a:off x="1752600" y="6208713"/>
            <a:ext cx="891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rPr>
              <a:t>Meteosat-5 over India   1 Jan 2002  01Z</a:t>
            </a:r>
            <a:r>
              <a:rPr lang="en-US" altLang="en-US" b="1"/>
              <a:t>          </a:t>
            </a:r>
            <a:r>
              <a:rPr lang="en-US" altLang="en-US" b="1">
                <a:solidFill>
                  <a:srgbClr val="FF0000"/>
                </a:solidFill>
              </a:rPr>
              <a:t>Observed SW flux at Pune, India</a:t>
            </a:r>
          </a:p>
        </p:txBody>
      </p:sp>
      <p:sp>
        <p:nvSpPr>
          <p:cNvPr id="64519" name="Rectangle 7"/>
          <p:cNvSpPr>
            <a:spLocks noChangeArrowheads="1"/>
          </p:cNvSpPr>
          <p:nvPr/>
        </p:nvSpPr>
        <p:spPr bwMode="auto">
          <a:xfrm>
            <a:off x="3352800" y="13716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4520" name="Text Box 8"/>
          <p:cNvSpPr txBox="1">
            <a:spLocks noChangeArrowheads="1"/>
          </p:cNvSpPr>
          <p:nvPr/>
        </p:nvSpPr>
        <p:spPr bwMode="auto">
          <a:xfrm>
            <a:off x="7756525" y="3622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latin typeface="Times New Roman" panose="02020603050405020304" pitchFamily="18" charset="0"/>
            </a:endParaRPr>
          </a:p>
        </p:txBody>
      </p:sp>
      <p:pic>
        <p:nvPicPr>
          <p:cNvPr id="64521" name="Picture 9" descr="mmaod1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664" y="2286000"/>
            <a:ext cx="4351337"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335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ma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365125"/>
            <a:ext cx="10172700" cy="758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8901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cime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533400"/>
            <a:ext cx="8315325" cy="5695950"/>
          </a:xfrm>
          <a:prstGeom prst="rect">
            <a:avLst/>
          </a:prstGeom>
          <a:noFill/>
          <a:extLst>
            <a:ext uri="{909E8E84-426E-40DD-AFC4-6F175D3DCCD1}">
              <a14:hiddenFill xmlns:a14="http://schemas.microsoft.com/office/drawing/2010/main">
                <a:solidFill>
                  <a:srgbClr val="FFFFFF"/>
                </a:solidFill>
              </a14:hiddenFill>
            </a:ext>
          </a:extLst>
        </p:spPr>
      </p:pic>
      <p:sp>
        <p:nvSpPr>
          <p:cNvPr id="103429" name="Text Box 5"/>
          <p:cNvSpPr txBox="1">
            <a:spLocks noChangeArrowheads="1"/>
          </p:cNvSpPr>
          <p:nvPr/>
        </p:nvSpPr>
        <p:spPr bwMode="auto">
          <a:xfrm>
            <a:off x="1981201" y="6172201"/>
            <a:ext cx="22844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rgbClr val="CC0000"/>
                </a:solidFill>
              </a:rPr>
              <a:t>Ilorin, Nigeria</a:t>
            </a:r>
          </a:p>
        </p:txBody>
      </p:sp>
    </p:spTree>
    <p:extLst>
      <p:ext uri="{BB962C8B-B14F-4D97-AF65-F5344CB8AC3E}">
        <p14:creationId xmlns:p14="http://schemas.microsoft.com/office/powerpoint/2010/main" val="2366870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descr="Ilorin AOD Aeronet v TO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8600"/>
            <a:ext cx="64008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892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africaC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4300"/>
            <a:ext cx="85344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13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extLst>
              <p:ext uri="{D42A27DB-BD31-4B8C-83A1-F6EECF244321}">
                <p14:modId xmlns:p14="http://schemas.microsoft.com/office/powerpoint/2010/main" val="3527873104"/>
              </p:ext>
            </p:extLst>
          </p:nvPr>
        </p:nvGraphicFramePr>
        <p:xfrm>
          <a:off x="376238" y="0"/>
          <a:ext cx="11726862" cy="7423150"/>
        </p:xfrm>
        <a:graphic>
          <a:graphicData uri="http://schemas.openxmlformats.org/presentationml/2006/ole">
            <mc:AlternateContent xmlns:mc="http://schemas.openxmlformats.org/markup-compatibility/2006">
              <mc:Choice xmlns:v="urn:schemas-microsoft-com:vml" Requires="v">
                <p:oleObj spid="_x0000_s22559" name="Document" r:id="rId4" imgW="8303874" imgH="5271827" progId="Word.Document.8">
                  <p:embed/>
                </p:oleObj>
              </mc:Choice>
              <mc:Fallback>
                <p:oleObj name="Document" r:id="rId4" imgW="8303874" imgH="5271827" progId="Word.Document.8">
                  <p:embed/>
                  <p:pic>
                    <p:nvPicPr>
                      <p:cNvPr id="0" name=""/>
                      <p:cNvPicPr>
                        <a:picLocks noChangeAspect="1" noChangeArrowheads="1"/>
                      </p:cNvPicPr>
                      <p:nvPr/>
                    </p:nvPicPr>
                    <p:blipFill>
                      <a:blip r:embed="rId5"/>
                      <a:srcRect/>
                      <a:stretch>
                        <a:fillRect/>
                      </a:stretch>
                    </p:blipFill>
                    <p:spPr bwMode="auto">
                      <a:xfrm>
                        <a:off x="376238" y="0"/>
                        <a:ext cx="11726862" cy="7423150"/>
                      </a:xfrm>
                      <a:prstGeom prst="rect">
                        <a:avLst/>
                      </a:prstGeom>
                      <a:noFill/>
                      <a:ln>
                        <a:noFill/>
                      </a:ln>
                      <a:effectLs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85543754"/>
              </p:ext>
            </p:extLst>
          </p:nvPr>
        </p:nvGraphicFramePr>
        <p:xfrm>
          <a:off x="4082268" y="3190875"/>
          <a:ext cx="4038600" cy="552450"/>
        </p:xfrm>
        <a:graphic>
          <a:graphicData uri="http://schemas.openxmlformats.org/presentationml/2006/ole">
            <mc:AlternateContent xmlns:mc="http://schemas.openxmlformats.org/markup-compatibility/2006">
              <mc:Choice xmlns:v="urn:schemas-microsoft-com:vml" Requires="v">
                <p:oleObj spid="_x0000_s22560" name="Equation" r:id="rId6" imgW="2247900" imgH="431800" progId="Equation.3">
                  <p:embed/>
                </p:oleObj>
              </mc:Choice>
              <mc:Fallback>
                <p:oleObj name="Equation" r:id="rId6" imgW="22479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2268" y="3190875"/>
                        <a:ext cx="403860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8120868" y="4875351"/>
            <a:ext cx="593432" cy="707886"/>
          </a:xfrm>
          <a:prstGeom prst="rect">
            <a:avLst/>
          </a:prstGeom>
          <a:noFill/>
        </p:spPr>
        <p:txBody>
          <a:bodyPr wrap="none" rtlCol="0">
            <a:spAutoFit/>
          </a:bodyPr>
          <a:lstStyle/>
          <a:p>
            <a:r>
              <a:rPr lang="en-US" sz="4000" dirty="0" smtClean="0"/>
              <a:t>T</a:t>
            </a:r>
            <a:r>
              <a:rPr lang="el-GR" sz="4000" baseline="-25000" dirty="0" smtClean="0"/>
              <a:t>λ</a:t>
            </a:r>
            <a:endParaRPr lang="en-US" sz="4000" baseline="-25000" dirty="0"/>
          </a:p>
        </p:txBody>
      </p:sp>
    </p:spTree>
    <p:extLst>
      <p:ext uri="{BB962C8B-B14F-4D97-AF65-F5344CB8AC3E}">
        <p14:creationId xmlns:p14="http://schemas.microsoft.com/office/powerpoint/2010/main" val="21185149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1752600" y="0"/>
          <a:ext cx="8826500" cy="7912100"/>
        </p:xfrm>
        <a:graphic>
          <a:graphicData uri="http://schemas.openxmlformats.org/presentationml/2006/ole">
            <mc:AlternateContent xmlns:mc="http://schemas.openxmlformats.org/markup-compatibility/2006">
              <mc:Choice xmlns:v="urn:schemas-microsoft-com:vml" Requires="v">
                <p:oleObj spid="_x0000_s2065" name="Document" r:id="rId3" imgW="8995392" imgH="8133639" progId="Word.Document.8">
                  <p:embed/>
                </p:oleObj>
              </mc:Choice>
              <mc:Fallback>
                <p:oleObj name="Document" r:id="rId3" imgW="8995392" imgH="8133639"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0"/>
                        <a:ext cx="8826500" cy="791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54268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Grp="1" noChangeAspect="1"/>
          </p:cNvGraphicFramePr>
          <p:nvPr>
            <p:ph/>
          </p:nvPr>
        </p:nvGraphicFramePr>
        <p:xfrm>
          <a:off x="1989138" y="273050"/>
          <a:ext cx="8534400" cy="6400800"/>
        </p:xfrm>
        <a:graphic>
          <a:graphicData uri="http://schemas.openxmlformats.org/presentationml/2006/ole">
            <mc:AlternateContent xmlns:mc="http://schemas.openxmlformats.org/markup-compatibility/2006">
              <mc:Choice xmlns:v="urn:schemas-microsoft-com:vml" Requires="v">
                <p:oleObj spid="_x0000_s3089" name="Document" r:id="rId3" imgW="8600225" imgH="6449705" progId="Word.Document.8">
                  <p:embed/>
                </p:oleObj>
              </mc:Choice>
              <mc:Fallback>
                <p:oleObj name="Document" r:id="rId3" imgW="8600225" imgH="6449705"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138" y="273050"/>
                        <a:ext cx="8534400" cy="6400800"/>
                      </a:xfrm>
                      <a:prstGeom prst="rect">
                        <a:avLst/>
                      </a:prstGeom>
                    </p:spPr>
                  </p:pic>
                </p:oleObj>
              </mc:Fallback>
            </mc:AlternateContent>
          </a:graphicData>
        </a:graphic>
      </p:graphicFrame>
    </p:spTree>
    <p:extLst>
      <p:ext uri="{BB962C8B-B14F-4D97-AF65-F5344CB8AC3E}">
        <p14:creationId xmlns:p14="http://schemas.microsoft.com/office/powerpoint/2010/main" val="30638004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 descr="p1001.jpg"/>
          <p:cNvPicPr>
            <a:picLocks noChangeAspect="1"/>
          </p:cNvPicPr>
          <p:nvPr/>
        </p:nvPicPr>
        <p:blipFill>
          <a:blip r:embed="rId2" cstate="print">
            <a:extLst>
              <a:ext uri="{28A0092B-C50C-407E-A947-70E740481C1C}">
                <a14:useLocalDpi xmlns:a14="http://schemas.microsoft.com/office/drawing/2010/main" val="0"/>
              </a:ext>
            </a:extLst>
          </a:blip>
          <a:srcRect l="8475" t="21577" r="5084"/>
          <a:stretch>
            <a:fillRect/>
          </a:stretch>
        </p:blipFill>
        <p:spPr bwMode="auto">
          <a:xfrm>
            <a:off x="1524000" y="1524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6854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 descr="p1001.jpg"/>
          <p:cNvPicPr>
            <a:picLocks noChangeAspect="1"/>
          </p:cNvPicPr>
          <p:nvPr/>
        </p:nvPicPr>
        <p:blipFill>
          <a:blip r:embed="rId2">
            <a:extLst>
              <a:ext uri="{28A0092B-C50C-407E-A947-70E740481C1C}">
                <a14:useLocalDpi xmlns:a14="http://schemas.microsoft.com/office/drawing/2010/main" val="0"/>
              </a:ext>
            </a:extLst>
          </a:blip>
          <a:srcRect l="20000" t="23360" r="18051" b="13368"/>
          <a:stretch>
            <a:fillRect/>
          </a:stretch>
        </p:blipFill>
        <p:spPr bwMode="auto">
          <a:xfrm>
            <a:off x="1524000" y="95251"/>
            <a:ext cx="8991600"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24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1524000" y="1"/>
            <a:ext cx="9080500" cy="726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a:solidFill>
                  <a:srgbClr val="002060"/>
                </a:solidFill>
                <a:latin typeface="Times New Roman" panose="02020603050405020304" pitchFamily="18" charset="0"/>
                <a:cs typeface="Times New Roman" panose="02020603050405020304" pitchFamily="18" charset="0"/>
              </a:rPr>
              <a:t>Next Table  shows that the ozone concentration is </a:t>
            </a:r>
          </a:p>
          <a:p>
            <a:pPr eaLnBrk="1" hangingPunct="1">
              <a:spcBef>
                <a:spcPct val="0"/>
              </a:spcBef>
              <a:buFontTx/>
              <a:buNone/>
            </a:pPr>
            <a:r>
              <a:rPr lang="en-US" altLang="en-US">
                <a:solidFill>
                  <a:srgbClr val="002060"/>
                </a:solidFill>
                <a:latin typeface="Times New Roman" panose="02020603050405020304" pitchFamily="18" charset="0"/>
                <a:cs typeface="Times New Roman" panose="02020603050405020304" pitchFamily="18" charset="0"/>
              </a:rPr>
              <a:t>greatest in spring in both hemispheres. </a:t>
            </a:r>
          </a:p>
          <a:p>
            <a:pPr>
              <a:spcBef>
                <a:spcPct val="0"/>
              </a:spcBef>
              <a:buFontTx/>
              <a:buNone/>
            </a:pPr>
            <a:endParaRPr lang="en-US" altLang="en-US">
              <a:solidFill>
                <a:srgbClr val="002060"/>
              </a:solidFill>
              <a:latin typeface="Times New Roman" panose="02020603050405020304" pitchFamily="18" charset="0"/>
              <a:cs typeface="Times New Roman" panose="02020603050405020304" pitchFamily="18" charset="0"/>
            </a:endParaRPr>
          </a:p>
          <a:p>
            <a:pPr>
              <a:spcBef>
                <a:spcPct val="0"/>
              </a:spcBef>
              <a:buFontTx/>
              <a:buNone/>
            </a:pPr>
            <a:r>
              <a:rPr lang="en-US" altLang="en-US">
                <a:solidFill>
                  <a:srgbClr val="002060"/>
                </a:solidFill>
                <a:latin typeface="Times New Roman" panose="02020603050405020304" pitchFamily="18" charset="0"/>
                <a:cs typeface="Times New Roman" panose="02020603050405020304" pitchFamily="18" charset="0"/>
              </a:rPr>
              <a:t>The variation in the tropics is smaller than in the </a:t>
            </a:r>
          </a:p>
          <a:p>
            <a:pPr>
              <a:spcBef>
                <a:spcPct val="0"/>
              </a:spcBef>
              <a:buFontTx/>
              <a:buNone/>
            </a:pPr>
            <a:r>
              <a:rPr lang="en-US" altLang="en-US">
                <a:solidFill>
                  <a:srgbClr val="002060"/>
                </a:solidFill>
                <a:latin typeface="Times New Roman" panose="02020603050405020304" pitchFamily="18" charset="0"/>
                <a:cs typeface="Times New Roman" panose="02020603050405020304" pitchFamily="18" charset="0"/>
              </a:rPr>
              <a:t>extra-tropics as tropics have smaller variability in the </a:t>
            </a:r>
          </a:p>
          <a:p>
            <a:pPr>
              <a:spcBef>
                <a:spcPct val="0"/>
              </a:spcBef>
              <a:buFontTx/>
              <a:buNone/>
            </a:pPr>
            <a:r>
              <a:rPr lang="en-US" altLang="en-US">
                <a:solidFill>
                  <a:srgbClr val="002060"/>
                </a:solidFill>
                <a:latin typeface="Times New Roman" panose="02020603050405020304" pitchFamily="18" charset="0"/>
                <a:cs typeface="Times New Roman" panose="02020603050405020304" pitchFamily="18" charset="0"/>
              </a:rPr>
              <a:t>solar energy received. </a:t>
            </a:r>
          </a:p>
          <a:p>
            <a:pPr>
              <a:spcBef>
                <a:spcPct val="0"/>
              </a:spcBef>
              <a:buFontTx/>
              <a:buNone/>
            </a:pPr>
            <a:endParaRPr lang="en-US" altLang="en-US">
              <a:solidFill>
                <a:srgbClr val="002060"/>
              </a:solidFill>
              <a:latin typeface="Times New Roman" panose="02020603050405020304" pitchFamily="18" charset="0"/>
              <a:cs typeface="Times New Roman" panose="02020603050405020304" pitchFamily="18" charset="0"/>
            </a:endParaRPr>
          </a:p>
          <a:p>
            <a:pPr>
              <a:spcBef>
                <a:spcPct val="0"/>
              </a:spcBef>
              <a:buFontTx/>
              <a:buNone/>
            </a:pPr>
            <a:r>
              <a:rPr lang="en-US" altLang="en-US">
                <a:solidFill>
                  <a:srgbClr val="002060"/>
                </a:solidFill>
                <a:latin typeface="Times New Roman" panose="02020603050405020304" pitchFamily="18" charset="0"/>
                <a:cs typeface="Times New Roman" panose="02020603050405020304" pitchFamily="18" charset="0"/>
              </a:rPr>
              <a:t>As the production of ozone required sunlight, the </a:t>
            </a:r>
          </a:p>
          <a:p>
            <a:pPr>
              <a:spcBef>
                <a:spcPct val="0"/>
              </a:spcBef>
              <a:buFontTx/>
              <a:buNone/>
            </a:pPr>
            <a:r>
              <a:rPr lang="en-US" altLang="en-US">
                <a:solidFill>
                  <a:srgbClr val="002060"/>
                </a:solidFill>
                <a:latin typeface="Times New Roman" panose="02020603050405020304" pitchFamily="18" charset="0"/>
                <a:cs typeface="Times New Roman" panose="02020603050405020304" pitchFamily="18" charset="0"/>
              </a:rPr>
              <a:t>productivity is greatest during the summer months. </a:t>
            </a:r>
          </a:p>
          <a:p>
            <a:pPr>
              <a:spcBef>
                <a:spcPct val="0"/>
              </a:spcBef>
              <a:buFontTx/>
              <a:buNone/>
            </a:pPr>
            <a:r>
              <a:rPr lang="en-US" altLang="en-US">
                <a:solidFill>
                  <a:srgbClr val="002060"/>
                </a:solidFill>
                <a:latin typeface="Times New Roman" panose="02020603050405020304" pitchFamily="18" charset="0"/>
                <a:cs typeface="Times New Roman" panose="02020603050405020304" pitchFamily="18" charset="0"/>
              </a:rPr>
              <a:t>It can be seen that ozone has a large</a:t>
            </a:r>
          </a:p>
          <a:p>
            <a:pPr>
              <a:spcBef>
                <a:spcPct val="0"/>
              </a:spcBef>
              <a:buFontTx/>
              <a:buNone/>
            </a:pPr>
            <a:r>
              <a:rPr lang="en-US" altLang="en-US">
                <a:solidFill>
                  <a:srgbClr val="002060"/>
                </a:solidFill>
                <a:latin typeface="Times New Roman" panose="02020603050405020304" pitchFamily="18" charset="0"/>
                <a:cs typeface="Times New Roman" panose="02020603050405020304" pitchFamily="18" charset="0"/>
              </a:rPr>
              <a:t>latitudinal and seasonal variations. It can be explained</a:t>
            </a:r>
          </a:p>
          <a:p>
            <a:pPr>
              <a:spcBef>
                <a:spcPct val="0"/>
              </a:spcBef>
              <a:buFontTx/>
              <a:buNone/>
            </a:pPr>
            <a:r>
              <a:rPr lang="en-US" altLang="en-US">
                <a:solidFill>
                  <a:srgbClr val="002060"/>
                </a:solidFill>
                <a:latin typeface="Times New Roman" panose="02020603050405020304" pitchFamily="18" charset="0"/>
                <a:cs typeface="Times New Roman" panose="02020603050405020304" pitchFamily="18" charset="0"/>
              </a:rPr>
              <a:t> using the </a:t>
            </a:r>
            <a:r>
              <a:rPr lang="en-US" altLang="en-US" i="1">
                <a:solidFill>
                  <a:srgbClr val="002060"/>
                </a:solidFill>
                <a:latin typeface="Times New Roman" panose="02020603050405020304" pitchFamily="18" charset="0"/>
                <a:cs typeface="Times New Roman" panose="02020603050405020304" pitchFamily="18" charset="0"/>
              </a:rPr>
              <a:t>stratospheric circulation</a:t>
            </a:r>
            <a:r>
              <a:rPr lang="en-US" altLang="en-US">
                <a:solidFill>
                  <a:srgbClr val="002060"/>
                </a:solidFill>
                <a:latin typeface="Times New Roman" panose="02020603050405020304" pitchFamily="18" charset="0"/>
                <a:cs typeface="Times New Roman" panose="02020603050405020304" pitchFamily="18" charset="0"/>
              </a:rPr>
              <a:t>. Time is </a:t>
            </a:r>
          </a:p>
          <a:p>
            <a:pPr>
              <a:spcBef>
                <a:spcPct val="0"/>
              </a:spcBef>
              <a:buFontTx/>
              <a:buNone/>
            </a:pPr>
            <a:r>
              <a:rPr lang="en-US" altLang="en-US">
                <a:solidFill>
                  <a:srgbClr val="002060"/>
                </a:solidFill>
                <a:latin typeface="Times New Roman" panose="02020603050405020304" pitchFamily="18" charset="0"/>
                <a:cs typeface="Times New Roman" panose="02020603050405020304" pitchFamily="18" charset="0"/>
              </a:rPr>
              <a:t>required to transport fresh ozone away from the </a:t>
            </a:r>
          </a:p>
          <a:p>
            <a:pPr>
              <a:spcBef>
                <a:spcPct val="0"/>
              </a:spcBef>
              <a:buFontTx/>
              <a:buNone/>
            </a:pPr>
            <a:r>
              <a:rPr lang="en-US" altLang="en-US">
                <a:solidFill>
                  <a:srgbClr val="002060"/>
                </a:solidFill>
                <a:latin typeface="Times New Roman" panose="02020603050405020304" pitchFamily="18" charset="0"/>
                <a:cs typeface="Times New Roman" panose="02020603050405020304" pitchFamily="18" charset="0"/>
              </a:rPr>
              <a:t>source region.</a:t>
            </a:r>
          </a:p>
          <a:p>
            <a:pPr>
              <a:spcBef>
                <a:spcPct val="0"/>
              </a:spcBef>
              <a:buFontTx/>
              <a:buNone/>
            </a:pPr>
            <a:endParaRPr lang="en-US" altLang="en-US" sz="1800"/>
          </a:p>
        </p:txBody>
      </p:sp>
    </p:spTree>
    <p:extLst>
      <p:ext uri="{BB962C8B-B14F-4D97-AF65-F5344CB8AC3E}">
        <p14:creationId xmlns:p14="http://schemas.microsoft.com/office/powerpoint/2010/main" val="2277635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329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p1001.jpg"/>
          <p:cNvPicPr>
            <a:picLocks noChangeAspect="1"/>
          </p:cNvPicPr>
          <p:nvPr/>
        </p:nvPicPr>
        <p:blipFill>
          <a:blip r:embed="rId2">
            <a:extLst>
              <a:ext uri="{28A0092B-C50C-407E-A947-70E740481C1C}">
                <a14:useLocalDpi xmlns:a14="http://schemas.microsoft.com/office/drawing/2010/main" val="0"/>
              </a:ext>
            </a:extLst>
          </a:blip>
          <a:srcRect l="20000" t="23360" r="18051" b="13368"/>
          <a:stretch>
            <a:fillRect/>
          </a:stretch>
        </p:blipFill>
        <p:spPr bwMode="auto">
          <a:xfrm>
            <a:off x="1524000" y="95250"/>
            <a:ext cx="89916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1524000" y="6156326"/>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a:solidFill>
                  <a:srgbClr val="CC0000"/>
                </a:solidFill>
              </a:rPr>
              <a:t>Figure from King et al.(1980): Wavelength Selection for Aerosol Retrieval </a:t>
            </a:r>
          </a:p>
        </p:txBody>
      </p:sp>
    </p:spTree>
    <p:extLst>
      <p:ext uri="{BB962C8B-B14F-4D97-AF65-F5344CB8AC3E}">
        <p14:creationId xmlns:p14="http://schemas.microsoft.com/office/powerpoint/2010/main" val="26659662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2"/>
          <p:cNvGraphicFramePr>
            <a:graphicFrameLocks noChangeAspect="1"/>
          </p:cNvGraphicFramePr>
          <p:nvPr/>
        </p:nvGraphicFramePr>
        <p:xfrm>
          <a:off x="1747838" y="1"/>
          <a:ext cx="8888412" cy="7186613"/>
        </p:xfrm>
        <a:graphic>
          <a:graphicData uri="http://schemas.openxmlformats.org/presentationml/2006/ole">
            <mc:AlternateContent xmlns:mc="http://schemas.openxmlformats.org/markup-compatibility/2006">
              <mc:Choice xmlns:v="urn:schemas-microsoft-com:vml" Requires="v">
                <p:oleObj spid="_x0000_s15373" name="Document" r:id="rId3" imgW="8956976" imgH="7225712" progId="Word.Document.8">
                  <p:embed/>
                </p:oleObj>
              </mc:Choice>
              <mc:Fallback>
                <p:oleObj name="Document" r:id="rId3" imgW="8956976" imgH="722571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7838" y="1"/>
                        <a:ext cx="8888412" cy="718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144097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2"/>
          <p:cNvGraphicFramePr>
            <a:graphicFrameLocks noGrp="1" noChangeAspect="1"/>
          </p:cNvGraphicFramePr>
          <p:nvPr>
            <p:ph/>
          </p:nvPr>
        </p:nvGraphicFramePr>
        <p:xfrm>
          <a:off x="1989138" y="273050"/>
          <a:ext cx="8534400" cy="6400800"/>
        </p:xfrm>
        <a:graphic>
          <a:graphicData uri="http://schemas.openxmlformats.org/presentationml/2006/ole">
            <mc:AlternateContent xmlns:mc="http://schemas.openxmlformats.org/markup-compatibility/2006">
              <mc:Choice xmlns:v="urn:schemas-microsoft-com:vml" Requires="v">
                <p:oleObj spid="_x0000_s16397" name="Document" r:id="rId3" imgW="8600225" imgH="6449705" progId="Word.Document.8">
                  <p:embed/>
                </p:oleObj>
              </mc:Choice>
              <mc:Fallback>
                <p:oleObj name="Document" r:id="rId3" imgW="8600225" imgH="6449705"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138" y="27305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51723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2"/>
          <p:cNvGraphicFramePr>
            <a:graphicFrameLocks noChangeAspect="1"/>
          </p:cNvGraphicFramePr>
          <p:nvPr/>
        </p:nvGraphicFramePr>
        <p:xfrm>
          <a:off x="2133600" y="153988"/>
          <a:ext cx="8261350" cy="6977062"/>
        </p:xfrm>
        <a:graphic>
          <a:graphicData uri="http://schemas.openxmlformats.org/presentationml/2006/ole">
            <mc:AlternateContent xmlns:mc="http://schemas.openxmlformats.org/markup-compatibility/2006">
              <mc:Choice xmlns:v="urn:schemas-microsoft-com:vml" Requires="v">
                <p:oleObj spid="_x0000_s17421" name="Document" r:id="rId3" imgW="7794472" imgH="6146206" progId="Word.Document.8">
                  <p:embed/>
                </p:oleObj>
              </mc:Choice>
              <mc:Fallback>
                <p:oleObj name="Document" r:id="rId3" imgW="7794472" imgH="614620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53988"/>
                        <a:ext cx="8261350" cy="6977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698180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6923" y="-21869"/>
            <a:ext cx="6189784" cy="769441"/>
          </a:xfrm>
          <a:prstGeom prst="rect">
            <a:avLst/>
          </a:prstGeom>
        </p:spPr>
        <p:txBody>
          <a:bodyPr wrap="square">
            <a:spAutoFit/>
          </a:bodyPr>
          <a:lstStyle/>
          <a:p>
            <a:r>
              <a:rPr lang="en-US" sz="4400" dirty="0" err="1"/>
              <a:t>dF</a:t>
            </a:r>
            <a:r>
              <a:rPr lang="en-US" sz="4400" dirty="0"/>
              <a:t> = -</a:t>
            </a:r>
            <a:r>
              <a:rPr lang="el-GR" sz="4400" dirty="0" smtClean="0"/>
              <a:t>ρ</a:t>
            </a:r>
            <a:r>
              <a:rPr lang="en-US" sz="4400" dirty="0" smtClean="0"/>
              <a:t>  k  </a:t>
            </a:r>
            <a:r>
              <a:rPr lang="en-US" sz="4400" dirty="0"/>
              <a:t>F </a:t>
            </a:r>
            <a:r>
              <a:rPr lang="en-US" sz="4400" dirty="0" smtClean="0"/>
              <a:t>ds</a:t>
            </a:r>
            <a:endParaRPr lang="en-US" sz="4400" dirty="0"/>
          </a:p>
        </p:txBody>
      </p:sp>
      <p:pic>
        <p:nvPicPr>
          <p:cNvPr id="3" name="Picture 2"/>
          <p:cNvPicPr/>
          <p:nvPr/>
        </p:nvPicPr>
        <p:blipFill rotWithShape="1">
          <a:blip r:embed="rId2"/>
          <a:srcRect l="67232" t="26627" r="12030" b="36559"/>
          <a:stretch/>
        </p:blipFill>
        <p:spPr bwMode="auto">
          <a:xfrm>
            <a:off x="158263" y="589310"/>
            <a:ext cx="11183814" cy="5328139"/>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158263" y="5903893"/>
            <a:ext cx="11887199" cy="954107"/>
          </a:xfrm>
          <a:prstGeom prst="rect">
            <a:avLst/>
          </a:prstGeom>
        </p:spPr>
        <p:txBody>
          <a:bodyPr wrap="square">
            <a:spAutoFit/>
          </a:bodyPr>
          <a:lstStyle/>
          <a:p>
            <a:r>
              <a:rPr lang="en-US" sz="2800" b="1" dirty="0">
                <a:solidFill>
                  <a:srgbClr val="C00000"/>
                </a:solidFill>
              </a:rPr>
              <a:t>The incident flux thus decays exponentially along the slant path ds where the optical depth is given by τ/cos(θ). </a:t>
            </a:r>
          </a:p>
        </p:txBody>
      </p:sp>
    </p:spTree>
    <p:extLst>
      <p:ext uri="{BB962C8B-B14F-4D97-AF65-F5344CB8AC3E}">
        <p14:creationId xmlns:p14="http://schemas.microsoft.com/office/powerpoint/2010/main" val="1495273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6" name="Object 2"/>
          <p:cNvGraphicFramePr>
            <a:graphicFrameLocks noGrp="1" noChangeAspect="1"/>
          </p:cNvGraphicFramePr>
          <p:nvPr>
            <p:ph sz="half" idx="1"/>
          </p:nvPr>
        </p:nvGraphicFramePr>
        <p:xfrm>
          <a:off x="1981201" y="2517776"/>
          <a:ext cx="4037013" cy="2689225"/>
        </p:xfrm>
        <a:graphic>
          <a:graphicData uri="http://schemas.openxmlformats.org/presentationml/2006/ole">
            <mc:AlternateContent xmlns:mc="http://schemas.openxmlformats.org/markup-compatibility/2006">
              <mc:Choice xmlns:v="urn:schemas-microsoft-com:vml" Requires="v">
                <p:oleObj spid="_x0000_s18456" name="Document" r:id="rId3" imgW="6098901" imgH="4062680" progId="Word.Document.8">
                  <p:embed/>
                </p:oleObj>
              </mc:Choice>
              <mc:Fallback>
                <p:oleObj name="Document" r:id="rId3" imgW="6098901" imgH="40626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2517776"/>
                        <a:ext cx="4037013" cy="268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467" name="Object 3"/>
          <p:cNvGraphicFramePr>
            <a:graphicFrameLocks noGrp="1" noChangeAspect="1"/>
          </p:cNvGraphicFramePr>
          <p:nvPr>
            <p:ph sz="half" idx="2"/>
          </p:nvPr>
        </p:nvGraphicFramePr>
        <p:xfrm>
          <a:off x="2513014" y="644525"/>
          <a:ext cx="6624637" cy="6064250"/>
        </p:xfrm>
        <a:graphic>
          <a:graphicData uri="http://schemas.openxmlformats.org/presentationml/2006/ole">
            <mc:AlternateContent xmlns:mc="http://schemas.openxmlformats.org/markup-compatibility/2006">
              <mc:Choice xmlns:v="urn:schemas-microsoft-com:vml" Requires="v">
                <p:oleObj spid="_x0000_s18457" name="Document" r:id="rId5" imgW="10589562" imgH="9682697" progId="Word.Document.8">
                  <p:embed/>
                </p:oleObj>
              </mc:Choice>
              <mc:Fallback>
                <p:oleObj name="Document" r:id="rId5" imgW="10589562" imgH="9682697"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4" y="644525"/>
                        <a:ext cx="6624637" cy="606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069519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85060" y="869986"/>
            <a:ext cx="4979254" cy="2005533"/>
          </a:xfrm>
          <a:custGeom>
            <a:avLst/>
            <a:gdLst/>
            <a:ahLst/>
            <a:cxnLst/>
            <a:rect l="l" t="t" r="r" b="b"/>
            <a:pathLst>
              <a:path w="5486400" h="2209800">
                <a:moveTo>
                  <a:pt x="0" y="0"/>
                </a:moveTo>
                <a:lnTo>
                  <a:pt x="0" y="2209800"/>
                </a:lnTo>
                <a:lnTo>
                  <a:pt x="5486400" y="2209799"/>
                </a:lnTo>
                <a:lnTo>
                  <a:pt x="5486400" y="0"/>
                </a:lnTo>
                <a:lnTo>
                  <a:pt x="0" y="0"/>
                </a:lnTo>
                <a:close/>
              </a:path>
            </a:pathLst>
          </a:custGeom>
          <a:ln w="9525">
            <a:solidFill>
              <a:srgbClr val="010101"/>
            </a:solidFill>
          </a:ln>
        </p:spPr>
        <p:txBody>
          <a:bodyPr wrap="square" lIns="0" tIns="0" rIns="0" bIns="0" rtlCol="0"/>
          <a:lstStyle/>
          <a:p>
            <a:endParaRPr sz="1634"/>
          </a:p>
        </p:txBody>
      </p:sp>
      <p:sp>
        <p:nvSpPr>
          <p:cNvPr id="4" name="object 4"/>
          <p:cNvSpPr txBox="1"/>
          <p:nvPr/>
        </p:nvSpPr>
        <p:spPr>
          <a:xfrm>
            <a:off x="2172885" y="909127"/>
            <a:ext cx="1480520" cy="1800045"/>
          </a:xfrm>
          <a:prstGeom prst="rect">
            <a:avLst/>
          </a:prstGeom>
        </p:spPr>
        <p:txBody>
          <a:bodyPr vert="horz" wrap="square" lIns="0" tIns="0" rIns="0" bIns="0" rtlCol="0">
            <a:spAutoFit/>
          </a:bodyPr>
          <a:lstStyle/>
          <a:p>
            <a:pPr>
              <a:lnSpc>
                <a:spcPct val="100000"/>
              </a:lnSpc>
            </a:pPr>
            <a:r>
              <a:rPr sz="1634" b="1" spc="-5" dirty="0">
                <a:solidFill>
                  <a:srgbClr val="3333CC"/>
                </a:solidFill>
                <a:latin typeface="Times New Roman"/>
                <a:cs typeface="Times New Roman"/>
              </a:rPr>
              <a:t>Aerosol:</a:t>
            </a:r>
            <a:endParaRPr sz="1634" dirty="0">
              <a:latin typeface="Times New Roman"/>
              <a:cs typeface="Times New Roman"/>
            </a:endParaRPr>
          </a:p>
          <a:p>
            <a:pPr>
              <a:spcBef>
                <a:spcPts val="35"/>
              </a:spcBef>
            </a:pPr>
            <a:endParaRPr sz="1361" dirty="0">
              <a:latin typeface="Times New Roman"/>
              <a:cs typeface="Times New Roman"/>
            </a:endParaRPr>
          </a:p>
          <a:p>
            <a:pPr indent="-576"/>
            <a:r>
              <a:rPr sz="1634" b="1" spc="-5" dirty="0">
                <a:solidFill>
                  <a:srgbClr val="3333CC"/>
                </a:solidFill>
                <a:latin typeface="Times New Roman"/>
                <a:cs typeface="Times New Roman"/>
              </a:rPr>
              <a:t>Aeroso</a:t>
            </a:r>
            <a:r>
              <a:rPr sz="1634" b="1" dirty="0">
                <a:solidFill>
                  <a:srgbClr val="3333CC"/>
                </a:solidFill>
                <a:latin typeface="Times New Roman"/>
                <a:cs typeface="Times New Roman"/>
              </a:rPr>
              <a:t>l</a:t>
            </a:r>
            <a:r>
              <a:rPr sz="1634" b="1" spc="-5" dirty="0">
                <a:solidFill>
                  <a:srgbClr val="3333CC"/>
                </a:solidFill>
                <a:latin typeface="Times New Roman"/>
                <a:cs typeface="Times New Roman"/>
              </a:rPr>
              <a:t> particle:</a:t>
            </a:r>
            <a:endParaRPr sz="1634" dirty="0">
              <a:latin typeface="Times New Roman"/>
              <a:cs typeface="Times New Roman"/>
            </a:endParaRPr>
          </a:p>
          <a:p>
            <a:pPr>
              <a:lnSpc>
                <a:spcPct val="100000"/>
              </a:lnSpc>
            </a:pPr>
            <a:endParaRPr sz="1634" dirty="0">
              <a:latin typeface="Times New Roman"/>
              <a:cs typeface="Times New Roman"/>
            </a:endParaRPr>
          </a:p>
          <a:p>
            <a:pPr>
              <a:lnSpc>
                <a:spcPct val="100000"/>
              </a:lnSpc>
            </a:pPr>
            <a:endParaRPr sz="1634" dirty="0">
              <a:latin typeface="Times New Roman"/>
              <a:cs typeface="Times New Roman"/>
            </a:endParaRPr>
          </a:p>
          <a:p>
            <a:pPr>
              <a:spcBef>
                <a:spcPts val="25"/>
              </a:spcBef>
            </a:pPr>
            <a:endParaRPr sz="2133" dirty="0">
              <a:latin typeface="Times New Roman"/>
              <a:cs typeface="Times New Roman"/>
            </a:endParaRPr>
          </a:p>
          <a:p>
            <a:pPr>
              <a:lnSpc>
                <a:spcPts val="1951"/>
              </a:lnSpc>
            </a:pPr>
            <a:r>
              <a:rPr sz="1634" b="1" dirty="0">
                <a:solidFill>
                  <a:srgbClr val="3333CC"/>
                </a:solidFill>
                <a:latin typeface="Times New Roman"/>
                <a:cs typeface="Times New Roman"/>
              </a:rPr>
              <a:t>Related terms:</a:t>
            </a:r>
            <a:endParaRPr sz="1634" dirty="0">
              <a:latin typeface="Times New Roman"/>
              <a:cs typeface="Times New Roman"/>
            </a:endParaRPr>
          </a:p>
        </p:txBody>
      </p:sp>
      <p:sp>
        <p:nvSpPr>
          <p:cNvPr id="5" name="object 5"/>
          <p:cNvSpPr txBox="1"/>
          <p:nvPr/>
        </p:nvSpPr>
        <p:spPr>
          <a:xfrm>
            <a:off x="4040105" y="909127"/>
            <a:ext cx="2922430" cy="1921423"/>
          </a:xfrm>
          <a:prstGeom prst="rect">
            <a:avLst/>
          </a:prstGeom>
        </p:spPr>
        <p:txBody>
          <a:bodyPr vert="horz" wrap="square" lIns="0" tIns="0" rIns="0" bIns="0" rtlCol="0">
            <a:spAutoFit/>
          </a:bodyPr>
          <a:lstStyle/>
          <a:p>
            <a:pPr>
              <a:lnSpc>
                <a:spcPts val="1570"/>
              </a:lnSpc>
            </a:pPr>
            <a:r>
              <a:rPr sz="1634" dirty="0">
                <a:solidFill>
                  <a:srgbClr val="3333CC"/>
                </a:solidFill>
                <a:latin typeface="Times New Roman"/>
                <a:cs typeface="Times New Roman"/>
              </a:rPr>
              <a:t>Stable suspension of solid or liquid </a:t>
            </a:r>
            <a:r>
              <a:rPr sz="1634" spc="-5" dirty="0">
                <a:solidFill>
                  <a:srgbClr val="3333CC"/>
                </a:solidFill>
                <a:latin typeface="Times New Roman"/>
                <a:cs typeface="Times New Roman"/>
              </a:rPr>
              <a:t>particle</a:t>
            </a:r>
            <a:r>
              <a:rPr sz="1634" dirty="0">
                <a:solidFill>
                  <a:srgbClr val="3333CC"/>
                </a:solidFill>
                <a:latin typeface="Times New Roman"/>
                <a:cs typeface="Times New Roman"/>
              </a:rPr>
              <a:t>s</a:t>
            </a:r>
            <a:r>
              <a:rPr sz="1634" spc="5" dirty="0">
                <a:solidFill>
                  <a:srgbClr val="3333CC"/>
                </a:solidFill>
                <a:latin typeface="Times New Roman"/>
                <a:cs typeface="Times New Roman"/>
              </a:rPr>
              <a:t> </a:t>
            </a:r>
            <a:r>
              <a:rPr sz="1634" spc="-5" dirty="0">
                <a:solidFill>
                  <a:srgbClr val="3333CC"/>
                </a:solidFill>
                <a:latin typeface="Times New Roman"/>
                <a:cs typeface="Times New Roman"/>
              </a:rPr>
              <a:t>i</a:t>
            </a:r>
            <a:r>
              <a:rPr sz="1634" dirty="0">
                <a:solidFill>
                  <a:srgbClr val="3333CC"/>
                </a:solidFill>
                <a:latin typeface="Times New Roman"/>
                <a:cs typeface="Times New Roman"/>
              </a:rPr>
              <a:t>n</a:t>
            </a:r>
            <a:r>
              <a:rPr sz="1634" spc="-5" dirty="0">
                <a:solidFill>
                  <a:srgbClr val="3333CC"/>
                </a:solidFill>
                <a:latin typeface="Times New Roman"/>
                <a:cs typeface="Times New Roman"/>
              </a:rPr>
              <a:t> </a:t>
            </a:r>
            <a:r>
              <a:rPr sz="1634" dirty="0">
                <a:solidFill>
                  <a:srgbClr val="3333CC"/>
                </a:solidFill>
                <a:latin typeface="Times New Roman"/>
                <a:cs typeface="Times New Roman"/>
              </a:rPr>
              <a:t>a</a:t>
            </a:r>
            <a:r>
              <a:rPr sz="1634" spc="-5" dirty="0">
                <a:solidFill>
                  <a:srgbClr val="3333CC"/>
                </a:solidFill>
                <a:latin typeface="Times New Roman"/>
                <a:cs typeface="Times New Roman"/>
              </a:rPr>
              <a:t> ga</a:t>
            </a:r>
            <a:r>
              <a:rPr sz="1634" spc="5" dirty="0">
                <a:solidFill>
                  <a:srgbClr val="3333CC"/>
                </a:solidFill>
                <a:latin typeface="Times New Roman"/>
                <a:cs typeface="Times New Roman"/>
              </a:rPr>
              <a:t>s</a:t>
            </a:r>
            <a:r>
              <a:rPr sz="1634" dirty="0">
                <a:solidFill>
                  <a:srgbClr val="3333CC"/>
                </a:solidFill>
                <a:latin typeface="Times New Roman"/>
                <a:cs typeface="Times New Roman"/>
              </a:rPr>
              <a:t>.</a:t>
            </a:r>
            <a:endParaRPr sz="1634" dirty="0">
              <a:latin typeface="Times New Roman"/>
              <a:cs typeface="Times New Roman"/>
            </a:endParaRPr>
          </a:p>
          <a:p>
            <a:pPr indent="-576">
              <a:lnSpc>
                <a:spcPct val="79500"/>
              </a:lnSpc>
              <a:spcBef>
                <a:spcPts val="445"/>
              </a:spcBef>
            </a:pPr>
            <a:r>
              <a:rPr sz="1634" dirty="0">
                <a:solidFill>
                  <a:srgbClr val="3333CC"/>
                </a:solidFill>
                <a:latin typeface="Times New Roman"/>
                <a:cs typeface="Times New Roman"/>
              </a:rPr>
              <a:t>An object of 0.001</a:t>
            </a:r>
            <a:r>
              <a:rPr sz="1634" spc="-5" dirty="0">
                <a:solidFill>
                  <a:srgbClr val="3333CC"/>
                </a:solidFill>
                <a:latin typeface="Times New Roman"/>
                <a:cs typeface="Times New Roman"/>
              </a:rPr>
              <a:t> </a:t>
            </a:r>
            <a:r>
              <a:rPr sz="1634" dirty="0">
                <a:solidFill>
                  <a:srgbClr val="3333CC"/>
                </a:solidFill>
                <a:latin typeface="Symbol"/>
                <a:cs typeface="Symbol"/>
              </a:rPr>
              <a:t></a:t>
            </a:r>
            <a:r>
              <a:rPr sz="1634" dirty="0">
                <a:solidFill>
                  <a:srgbClr val="3333CC"/>
                </a:solidFill>
                <a:latin typeface="Times New Roman"/>
                <a:cs typeface="Times New Roman"/>
              </a:rPr>
              <a:t>m</a:t>
            </a:r>
            <a:r>
              <a:rPr sz="1634" spc="-5" dirty="0">
                <a:solidFill>
                  <a:srgbClr val="3333CC"/>
                </a:solidFill>
                <a:latin typeface="Times New Roman"/>
                <a:cs typeface="Times New Roman"/>
              </a:rPr>
              <a:t> </a:t>
            </a:r>
            <a:r>
              <a:rPr sz="1634" dirty="0">
                <a:solidFill>
                  <a:srgbClr val="3333CC"/>
                </a:solidFill>
                <a:latin typeface="Times New Roman"/>
                <a:cs typeface="Times New Roman"/>
              </a:rPr>
              <a:t>- </a:t>
            </a:r>
            <a:r>
              <a:rPr sz="1634" spc="-5" dirty="0">
                <a:solidFill>
                  <a:srgbClr val="3333CC"/>
                </a:solidFill>
                <a:latin typeface="Times New Roman"/>
                <a:cs typeface="Times New Roman"/>
              </a:rPr>
              <a:t>10</a:t>
            </a:r>
            <a:r>
              <a:rPr sz="1634" dirty="0">
                <a:solidFill>
                  <a:srgbClr val="3333CC"/>
                </a:solidFill>
                <a:latin typeface="Times New Roman"/>
                <a:cs typeface="Times New Roman"/>
              </a:rPr>
              <a:t>0</a:t>
            </a:r>
            <a:r>
              <a:rPr sz="1634" spc="-5" dirty="0">
                <a:solidFill>
                  <a:srgbClr val="3333CC"/>
                </a:solidFill>
                <a:latin typeface="Times New Roman"/>
                <a:cs typeface="Times New Roman"/>
              </a:rPr>
              <a:t> </a:t>
            </a:r>
            <a:r>
              <a:rPr sz="1634" dirty="0">
                <a:solidFill>
                  <a:srgbClr val="3333CC"/>
                </a:solidFill>
                <a:latin typeface="Symbol"/>
                <a:cs typeface="Symbol"/>
              </a:rPr>
              <a:t></a:t>
            </a:r>
            <a:r>
              <a:rPr sz="1634" dirty="0">
                <a:solidFill>
                  <a:srgbClr val="3333CC"/>
                </a:solidFill>
                <a:latin typeface="Times New Roman"/>
                <a:cs typeface="Times New Roman"/>
              </a:rPr>
              <a:t>m</a:t>
            </a:r>
            <a:r>
              <a:rPr sz="1634" spc="-5" dirty="0">
                <a:solidFill>
                  <a:srgbClr val="3333CC"/>
                </a:solidFill>
                <a:latin typeface="Times New Roman"/>
                <a:cs typeface="Times New Roman"/>
              </a:rPr>
              <a:t> in </a:t>
            </a:r>
            <a:r>
              <a:rPr sz="1634" dirty="0">
                <a:solidFill>
                  <a:srgbClr val="3333CC"/>
                </a:solidFill>
                <a:latin typeface="Times New Roman"/>
                <a:cs typeface="Times New Roman"/>
              </a:rPr>
              <a:t>diameter that can be kept suspended in a gas by Brownian </a:t>
            </a:r>
            <a:r>
              <a:rPr sz="1634" spc="-5" dirty="0">
                <a:solidFill>
                  <a:srgbClr val="3333CC"/>
                </a:solidFill>
                <a:latin typeface="Times New Roman"/>
                <a:cs typeface="Times New Roman"/>
              </a:rPr>
              <a:t>motio</a:t>
            </a:r>
            <a:r>
              <a:rPr sz="1634" dirty="0">
                <a:solidFill>
                  <a:srgbClr val="3333CC"/>
                </a:solidFill>
                <a:latin typeface="Times New Roman"/>
                <a:cs typeface="Times New Roman"/>
              </a:rPr>
              <a:t>n </a:t>
            </a:r>
            <a:r>
              <a:rPr sz="1634" spc="-5" dirty="0">
                <a:solidFill>
                  <a:srgbClr val="3333CC"/>
                </a:solidFill>
                <a:latin typeface="Times New Roman"/>
                <a:cs typeface="Times New Roman"/>
              </a:rPr>
              <a:t>o</a:t>
            </a:r>
            <a:r>
              <a:rPr sz="1634" dirty="0">
                <a:solidFill>
                  <a:srgbClr val="3333CC"/>
                </a:solidFill>
                <a:latin typeface="Times New Roman"/>
                <a:cs typeface="Times New Roman"/>
              </a:rPr>
              <a:t>r </a:t>
            </a:r>
            <a:r>
              <a:rPr sz="1634" spc="-5" dirty="0">
                <a:solidFill>
                  <a:srgbClr val="3333CC"/>
                </a:solidFill>
                <a:latin typeface="Times New Roman"/>
                <a:cs typeface="Times New Roman"/>
              </a:rPr>
              <a:t>convectio</a:t>
            </a:r>
            <a:r>
              <a:rPr sz="1634" dirty="0">
                <a:solidFill>
                  <a:srgbClr val="3333CC"/>
                </a:solidFill>
                <a:latin typeface="Times New Roman"/>
                <a:cs typeface="Times New Roman"/>
              </a:rPr>
              <a:t>n </a:t>
            </a:r>
            <a:r>
              <a:rPr sz="1634" spc="-5" dirty="0">
                <a:solidFill>
                  <a:srgbClr val="3333CC"/>
                </a:solidFill>
                <a:latin typeface="Times New Roman"/>
                <a:cs typeface="Times New Roman"/>
              </a:rPr>
              <a:t>fo</a:t>
            </a:r>
            <a:r>
              <a:rPr sz="1634" dirty="0">
                <a:solidFill>
                  <a:srgbClr val="3333CC"/>
                </a:solidFill>
                <a:latin typeface="Times New Roman"/>
                <a:cs typeface="Times New Roman"/>
              </a:rPr>
              <a:t>r a reasonable period of time.</a:t>
            </a:r>
            <a:endParaRPr sz="1634" dirty="0">
              <a:latin typeface="Times New Roman"/>
              <a:cs typeface="Times New Roman"/>
            </a:endParaRPr>
          </a:p>
          <a:p>
            <a:pPr marR="592463">
              <a:lnSpc>
                <a:spcPct val="79700"/>
              </a:lnSpc>
              <a:spcBef>
                <a:spcPts val="399"/>
              </a:spcBef>
            </a:pPr>
            <a:r>
              <a:rPr sz="1634" spc="-5" dirty="0">
                <a:solidFill>
                  <a:srgbClr val="3333CC"/>
                </a:solidFill>
                <a:latin typeface="Times New Roman"/>
                <a:cs typeface="Times New Roman"/>
              </a:rPr>
              <a:t>Ash</a:t>
            </a:r>
            <a:r>
              <a:rPr sz="1634" dirty="0">
                <a:solidFill>
                  <a:srgbClr val="3333CC"/>
                </a:solidFill>
                <a:latin typeface="Times New Roman"/>
                <a:cs typeface="Times New Roman"/>
              </a:rPr>
              <a:t>,</a:t>
            </a:r>
            <a:r>
              <a:rPr sz="1634" spc="-5" dirty="0">
                <a:solidFill>
                  <a:srgbClr val="3333CC"/>
                </a:solidFill>
                <a:latin typeface="Times New Roman"/>
                <a:cs typeface="Times New Roman"/>
              </a:rPr>
              <a:t> smoke</a:t>
            </a:r>
            <a:r>
              <a:rPr sz="1634" dirty="0">
                <a:solidFill>
                  <a:srgbClr val="3333CC"/>
                </a:solidFill>
                <a:latin typeface="Times New Roman"/>
                <a:cs typeface="Times New Roman"/>
              </a:rPr>
              <a:t>,</a:t>
            </a:r>
            <a:r>
              <a:rPr sz="1634" spc="-5" dirty="0">
                <a:solidFill>
                  <a:srgbClr val="3333CC"/>
                </a:solidFill>
                <a:latin typeface="Times New Roman"/>
                <a:cs typeface="Times New Roman"/>
              </a:rPr>
              <a:t> dust</a:t>
            </a:r>
            <a:r>
              <a:rPr sz="1634" dirty="0">
                <a:solidFill>
                  <a:srgbClr val="3333CC"/>
                </a:solidFill>
                <a:latin typeface="Times New Roman"/>
                <a:cs typeface="Times New Roman"/>
              </a:rPr>
              <a:t>,</a:t>
            </a:r>
            <a:r>
              <a:rPr sz="1634" spc="-5" dirty="0">
                <a:solidFill>
                  <a:srgbClr val="3333CC"/>
                </a:solidFill>
                <a:latin typeface="Times New Roman"/>
                <a:cs typeface="Times New Roman"/>
              </a:rPr>
              <a:t> fog</a:t>
            </a:r>
            <a:r>
              <a:rPr sz="1634" dirty="0">
                <a:solidFill>
                  <a:srgbClr val="3333CC"/>
                </a:solidFill>
                <a:latin typeface="Times New Roman"/>
                <a:cs typeface="Times New Roman"/>
              </a:rPr>
              <a:t>,</a:t>
            </a:r>
            <a:r>
              <a:rPr sz="1634" spc="-5" dirty="0">
                <a:solidFill>
                  <a:srgbClr val="3333CC"/>
                </a:solidFill>
                <a:latin typeface="Times New Roman"/>
                <a:cs typeface="Times New Roman"/>
              </a:rPr>
              <a:t> mist, </a:t>
            </a:r>
            <a:r>
              <a:rPr sz="1634" dirty="0">
                <a:solidFill>
                  <a:srgbClr val="3333CC"/>
                </a:solidFill>
                <a:latin typeface="Times New Roman"/>
                <a:cs typeface="Times New Roman"/>
              </a:rPr>
              <a:t>drizzle, smog, haze, etc.</a:t>
            </a:r>
            <a:endParaRPr sz="1634" dirty="0">
              <a:latin typeface="Times New Roman"/>
              <a:cs typeface="Times New Roman"/>
            </a:endParaRPr>
          </a:p>
        </p:txBody>
      </p:sp>
      <p:sp>
        <p:nvSpPr>
          <p:cNvPr id="6" name="object 6"/>
          <p:cNvSpPr txBox="1"/>
          <p:nvPr/>
        </p:nvSpPr>
        <p:spPr>
          <a:xfrm>
            <a:off x="6928993" y="4035411"/>
            <a:ext cx="3020402" cy="829714"/>
          </a:xfrm>
          <a:prstGeom prst="rect">
            <a:avLst/>
          </a:prstGeom>
        </p:spPr>
        <p:txBody>
          <a:bodyPr vert="horz" wrap="square" lIns="0" tIns="0" rIns="0" bIns="0" rtlCol="0">
            <a:spAutoFit/>
          </a:bodyPr>
          <a:lstStyle/>
          <a:p>
            <a:pPr marL="11527" marR="4611">
              <a:lnSpc>
                <a:spcPct val="99200"/>
              </a:lnSpc>
            </a:pPr>
            <a:r>
              <a:rPr sz="1089" dirty="0">
                <a:latin typeface="Times New Roman"/>
                <a:cs typeface="Times New Roman"/>
              </a:rPr>
              <a:t>This particle is too large </a:t>
            </a:r>
            <a:r>
              <a:rPr sz="1089" spc="5" dirty="0">
                <a:latin typeface="Times New Roman"/>
                <a:cs typeface="Times New Roman"/>
              </a:rPr>
              <a:t>(</a:t>
            </a:r>
            <a:r>
              <a:rPr sz="1089" spc="-5" dirty="0">
                <a:latin typeface="Symbol"/>
                <a:cs typeface="Symbol"/>
              </a:rPr>
              <a:t></a:t>
            </a:r>
            <a:r>
              <a:rPr sz="1089" dirty="0">
                <a:latin typeface="Times New Roman"/>
                <a:cs typeface="Times New Roman"/>
              </a:rPr>
              <a:t> 1m</a:t>
            </a:r>
            <a:r>
              <a:rPr sz="1089" spc="-9" dirty="0">
                <a:latin typeface="Times New Roman"/>
                <a:cs typeface="Times New Roman"/>
              </a:rPr>
              <a:t>m</a:t>
            </a:r>
            <a:r>
              <a:rPr sz="1089" dirty="0">
                <a:latin typeface="Times New Roman"/>
                <a:cs typeface="Times New Roman"/>
              </a:rPr>
              <a:t>)</a:t>
            </a:r>
            <a:r>
              <a:rPr sz="1089" spc="5" dirty="0">
                <a:latin typeface="Times New Roman"/>
                <a:cs typeface="Times New Roman"/>
              </a:rPr>
              <a:t> </a:t>
            </a:r>
            <a:r>
              <a:rPr sz="1089" dirty="0">
                <a:latin typeface="Times New Roman"/>
                <a:cs typeface="Times New Roman"/>
              </a:rPr>
              <a:t>to</a:t>
            </a:r>
            <a:r>
              <a:rPr sz="1089" spc="5" dirty="0">
                <a:latin typeface="Times New Roman"/>
                <a:cs typeface="Times New Roman"/>
              </a:rPr>
              <a:t> </a:t>
            </a:r>
            <a:r>
              <a:rPr sz="1089" dirty="0">
                <a:latin typeface="Times New Roman"/>
                <a:cs typeface="Times New Roman"/>
              </a:rPr>
              <a:t>stay</a:t>
            </a:r>
            <a:r>
              <a:rPr sz="1089" spc="5" dirty="0">
                <a:latin typeface="Times New Roman"/>
                <a:cs typeface="Times New Roman"/>
              </a:rPr>
              <a:t> </a:t>
            </a:r>
            <a:r>
              <a:rPr sz="1089" dirty="0">
                <a:latin typeface="Times New Roman"/>
                <a:cs typeface="Times New Roman"/>
              </a:rPr>
              <a:t>s</a:t>
            </a:r>
            <a:r>
              <a:rPr sz="1089" spc="-9" dirty="0">
                <a:latin typeface="Times New Roman"/>
                <a:cs typeface="Times New Roman"/>
              </a:rPr>
              <a:t>u</a:t>
            </a:r>
            <a:r>
              <a:rPr sz="1089" dirty="0">
                <a:latin typeface="Times New Roman"/>
                <a:cs typeface="Times New Roman"/>
              </a:rPr>
              <a:t>spended long enough. </a:t>
            </a:r>
            <a:r>
              <a:rPr sz="1089" dirty="0" smtClean="0">
                <a:latin typeface="Times New Roman"/>
                <a:cs typeface="Times New Roman"/>
              </a:rPr>
              <a:t>However</a:t>
            </a:r>
            <a:r>
              <a:rPr sz="1089" dirty="0">
                <a:latin typeface="Times New Roman"/>
                <a:cs typeface="Times New Roman"/>
              </a:rPr>
              <a:t>, </a:t>
            </a:r>
            <a:r>
              <a:rPr sz="1089" spc="5" dirty="0">
                <a:latin typeface="Times New Roman"/>
                <a:cs typeface="Times New Roman"/>
              </a:rPr>
              <a:t>i</a:t>
            </a:r>
            <a:r>
              <a:rPr sz="1089" dirty="0">
                <a:latin typeface="Times New Roman"/>
                <a:cs typeface="Times New Roman"/>
              </a:rPr>
              <a:t>t has a high</a:t>
            </a:r>
            <a:r>
              <a:rPr sz="1089" spc="5" dirty="0">
                <a:latin typeface="Times New Roman"/>
                <a:cs typeface="Times New Roman"/>
              </a:rPr>
              <a:t>l</a:t>
            </a:r>
            <a:r>
              <a:rPr sz="1089" dirty="0">
                <a:latin typeface="Times New Roman"/>
                <a:cs typeface="Times New Roman"/>
              </a:rPr>
              <a:t>y irregular shape just like m</a:t>
            </a:r>
            <a:r>
              <a:rPr sz="1089" spc="9" dirty="0">
                <a:latin typeface="Times New Roman"/>
                <a:cs typeface="Times New Roman"/>
              </a:rPr>
              <a:t>a</a:t>
            </a:r>
            <a:r>
              <a:rPr sz="1089" dirty="0">
                <a:latin typeface="Times New Roman"/>
                <a:cs typeface="Times New Roman"/>
              </a:rPr>
              <a:t>ny smal</a:t>
            </a:r>
            <a:r>
              <a:rPr sz="1089" spc="5" dirty="0">
                <a:latin typeface="Times New Roman"/>
                <a:cs typeface="Times New Roman"/>
              </a:rPr>
              <a:t>l</a:t>
            </a:r>
            <a:r>
              <a:rPr sz="1089" dirty="0">
                <a:latin typeface="Times New Roman"/>
                <a:cs typeface="Times New Roman"/>
              </a:rPr>
              <a:t>er solid part</a:t>
            </a:r>
            <a:r>
              <a:rPr sz="1089" spc="5" dirty="0">
                <a:latin typeface="Times New Roman"/>
                <a:cs typeface="Times New Roman"/>
              </a:rPr>
              <a:t>i</a:t>
            </a:r>
            <a:r>
              <a:rPr sz="1089" dirty="0">
                <a:latin typeface="Times New Roman"/>
                <a:cs typeface="Times New Roman"/>
              </a:rPr>
              <a:t>c</a:t>
            </a:r>
            <a:r>
              <a:rPr sz="1089" spc="5" dirty="0">
                <a:latin typeface="Times New Roman"/>
                <a:cs typeface="Times New Roman"/>
              </a:rPr>
              <a:t>le</a:t>
            </a:r>
            <a:r>
              <a:rPr sz="1089" dirty="0">
                <a:latin typeface="Times New Roman"/>
                <a:cs typeface="Times New Roman"/>
              </a:rPr>
              <a:t>s do. At</a:t>
            </a:r>
            <a:r>
              <a:rPr sz="1089" spc="-9" dirty="0">
                <a:latin typeface="Times New Roman"/>
                <a:cs typeface="Times New Roman"/>
              </a:rPr>
              <a:t>m</a:t>
            </a:r>
            <a:r>
              <a:rPr sz="1089" spc="-5" dirty="0">
                <a:latin typeface="Times New Roman"/>
                <a:cs typeface="Times New Roman"/>
              </a:rPr>
              <a:t>o</a:t>
            </a:r>
            <a:r>
              <a:rPr sz="1089" dirty="0">
                <a:latin typeface="Times New Roman"/>
                <a:cs typeface="Times New Roman"/>
              </a:rPr>
              <a:t>spheric aerosols can be </a:t>
            </a:r>
            <a:r>
              <a:rPr sz="1089" b="1" spc="-5" dirty="0">
                <a:latin typeface="Times New Roman"/>
                <a:cs typeface="Times New Roman"/>
              </a:rPr>
              <a:t>highl</a:t>
            </a:r>
            <a:r>
              <a:rPr sz="1089" b="1" dirty="0">
                <a:latin typeface="Times New Roman"/>
                <a:cs typeface="Times New Roman"/>
              </a:rPr>
              <a:t>y</a:t>
            </a:r>
            <a:r>
              <a:rPr sz="1089" b="1" spc="-5" dirty="0">
                <a:latin typeface="Times New Roman"/>
                <a:cs typeface="Times New Roman"/>
              </a:rPr>
              <a:t> inhomogeneou</a:t>
            </a:r>
            <a:r>
              <a:rPr sz="1089" b="1" dirty="0">
                <a:latin typeface="Times New Roman"/>
                <a:cs typeface="Times New Roman"/>
              </a:rPr>
              <a:t>s </a:t>
            </a:r>
            <a:r>
              <a:rPr sz="1089" dirty="0">
                <a:latin typeface="Times New Roman"/>
                <a:cs typeface="Times New Roman"/>
              </a:rPr>
              <a:t>both in composition and shape.</a:t>
            </a:r>
          </a:p>
        </p:txBody>
      </p:sp>
      <p:sp>
        <p:nvSpPr>
          <p:cNvPr id="7" name="object 7"/>
          <p:cNvSpPr/>
          <p:nvPr/>
        </p:nvSpPr>
        <p:spPr>
          <a:xfrm>
            <a:off x="7202622" y="939143"/>
            <a:ext cx="2973720" cy="2973720"/>
          </a:xfrm>
          <a:prstGeom prst="rect">
            <a:avLst/>
          </a:prstGeom>
          <a:blipFill>
            <a:blip r:embed="rId2" cstate="print"/>
            <a:stretch>
              <a:fillRect/>
            </a:stretch>
          </a:blipFill>
        </p:spPr>
        <p:txBody>
          <a:bodyPr wrap="square" lIns="0" tIns="0" rIns="0" bIns="0" rtlCol="0"/>
          <a:lstStyle/>
          <a:p>
            <a:endParaRPr sz="1634"/>
          </a:p>
        </p:txBody>
      </p:sp>
      <p:sp>
        <p:nvSpPr>
          <p:cNvPr id="8" name="object 8"/>
          <p:cNvSpPr txBox="1"/>
          <p:nvPr/>
        </p:nvSpPr>
        <p:spPr>
          <a:xfrm>
            <a:off x="2226365" y="3028307"/>
            <a:ext cx="4397765" cy="528606"/>
          </a:xfrm>
          <a:prstGeom prst="rect">
            <a:avLst/>
          </a:prstGeom>
        </p:spPr>
        <p:txBody>
          <a:bodyPr vert="horz" wrap="square" lIns="0" tIns="0" rIns="0" bIns="0" rtlCol="0">
            <a:spAutoFit/>
          </a:bodyPr>
          <a:lstStyle/>
          <a:p>
            <a:pPr marL="11527"/>
            <a:r>
              <a:rPr sz="1634" b="1" dirty="0">
                <a:solidFill>
                  <a:srgbClr val="3333CC"/>
                </a:solidFill>
                <a:latin typeface="Times New Roman"/>
                <a:cs typeface="Times New Roman"/>
              </a:rPr>
              <a:t>Importance of atmospheric particles (20 nm to 10</a:t>
            </a:r>
            <a:endParaRPr sz="1634">
              <a:latin typeface="Times New Roman"/>
              <a:cs typeface="Times New Roman"/>
            </a:endParaRPr>
          </a:p>
          <a:p>
            <a:pPr marL="426481">
              <a:spcBef>
                <a:spcPts val="227"/>
              </a:spcBef>
            </a:pPr>
            <a:r>
              <a:rPr sz="1634" spc="5" dirty="0">
                <a:solidFill>
                  <a:srgbClr val="3333CC"/>
                </a:solidFill>
                <a:latin typeface="Symbol"/>
                <a:cs typeface="Symbol"/>
              </a:rPr>
              <a:t></a:t>
            </a:r>
            <a:r>
              <a:rPr sz="1634" b="1" dirty="0">
                <a:solidFill>
                  <a:srgbClr val="3333CC"/>
                </a:solidFill>
                <a:latin typeface="Times New Roman"/>
                <a:cs typeface="Times New Roman"/>
              </a:rPr>
              <a:t>m):</a:t>
            </a:r>
            <a:endParaRPr sz="1634">
              <a:latin typeface="Times New Roman"/>
              <a:cs typeface="Times New Roman"/>
            </a:endParaRPr>
          </a:p>
        </p:txBody>
      </p:sp>
      <p:sp>
        <p:nvSpPr>
          <p:cNvPr id="9" name="object 9"/>
          <p:cNvSpPr txBox="1"/>
          <p:nvPr/>
        </p:nvSpPr>
        <p:spPr>
          <a:xfrm>
            <a:off x="2226365" y="3613472"/>
            <a:ext cx="4624828" cy="1309397"/>
          </a:xfrm>
          <a:prstGeom prst="rect">
            <a:avLst/>
          </a:prstGeom>
        </p:spPr>
        <p:txBody>
          <a:bodyPr vert="horz" wrap="square" lIns="0" tIns="0" rIns="0" bIns="0" rtlCol="0">
            <a:spAutoFit/>
          </a:bodyPr>
          <a:lstStyle/>
          <a:p>
            <a:pPr marL="425905" marR="443195" indent="-414955">
              <a:lnSpc>
                <a:spcPct val="110000"/>
              </a:lnSpc>
              <a:tabLst>
                <a:tab pos="425905" algn="l"/>
              </a:tabLst>
            </a:pPr>
            <a:r>
              <a:rPr sz="1452" spc="68" dirty="0">
                <a:latin typeface="Microsoft Sans Serif"/>
                <a:cs typeface="Microsoft Sans Serif"/>
              </a:rPr>
              <a:t>v'	</a:t>
            </a:r>
            <a:r>
              <a:rPr sz="1452" dirty="0">
                <a:latin typeface="Times New Roman"/>
                <a:cs typeface="Times New Roman"/>
              </a:rPr>
              <a:t>Chemistry (dry and wet d</a:t>
            </a:r>
            <a:r>
              <a:rPr sz="1452" spc="-5" dirty="0">
                <a:latin typeface="Times New Roman"/>
                <a:cs typeface="Times New Roman"/>
              </a:rPr>
              <a:t>e</a:t>
            </a:r>
            <a:r>
              <a:rPr sz="1452" dirty="0">
                <a:latin typeface="Times New Roman"/>
                <a:cs typeface="Times New Roman"/>
              </a:rPr>
              <a:t>position,</a:t>
            </a:r>
            <a:r>
              <a:rPr sz="1452" spc="-5" dirty="0">
                <a:latin typeface="Times New Roman"/>
                <a:cs typeface="Times New Roman"/>
              </a:rPr>
              <a:t> </a:t>
            </a:r>
            <a:r>
              <a:rPr sz="1452" dirty="0">
                <a:latin typeface="Times New Roman"/>
                <a:cs typeface="Times New Roman"/>
              </a:rPr>
              <a:t>photochemical smog,</a:t>
            </a:r>
            <a:r>
              <a:rPr sz="1452" spc="-5" dirty="0">
                <a:latin typeface="Times New Roman"/>
                <a:cs typeface="Times New Roman"/>
              </a:rPr>
              <a:t> </a:t>
            </a:r>
            <a:r>
              <a:rPr sz="1452" dirty="0">
                <a:latin typeface="Times New Roman"/>
                <a:cs typeface="Times New Roman"/>
              </a:rPr>
              <a:t>heterogeneous</a:t>
            </a:r>
            <a:r>
              <a:rPr sz="1452" spc="-5" dirty="0">
                <a:latin typeface="Times New Roman"/>
                <a:cs typeface="Times New Roman"/>
              </a:rPr>
              <a:t> </a:t>
            </a:r>
            <a:r>
              <a:rPr sz="1452" dirty="0">
                <a:latin typeface="Times New Roman"/>
                <a:cs typeface="Times New Roman"/>
              </a:rPr>
              <a:t>catalysis,</a:t>
            </a:r>
            <a:r>
              <a:rPr sz="1452" spc="-5" dirty="0">
                <a:latin typeface="Times New Roman"/>
                <a:cs typeface="Times New Roman"/>
              </a:rPr>
              <a:t> </a:t>
            </a:r>
            <a:r>
              <a:rPr sz="1452" dirty="0">
                <a:latin typeface="Times New Roman"/>
                <a:cs typeface="Times New Roman"/>
              </a:rPr>
              <a:t>etc.)</a:t>
            </a:r>
            <a:endParaRPr sz="1452">
              <a:latin typeface="Times New Roman"/>
              <a:cs typeface="Times New Roman"/>
            </a:endParaRPr>
          </a:p>
          <a:p>
            <a:pPr marL="11527">
              <a:spcBef>
                <a:spcPts val="526"/>
              </a:spcBef>
              <a:tabLst>
                <a:tab pos="425905" algn="l"/>
              </a:tabLst>
            </a:pPr>
            <a:r>
              <a:rPr sz="1452" spc="68" dirty="0">
                <a:latin typeface="Microsoft Sans Serif"/>
                <a:cs typeface="Microsoft Sans Serif"/>
              </a:rPr>
              <a:t>v'	</a:t>
            </a:r>
            <a:r>
              <a:rPr sz="1452" dirty="0">
                <a:latin typeface="Times New Roman"/>
                <a:cs typeface="Times New Roman"/>
              </a:rPr>
              <a:t>Cloud formation (cloud</a:t>
            </a:r>
            <a:r>
              <a:rPr sz="1452" spc="-5" dirty="0">
                <a:latin typeface="Times New Roman"/>
                <a:cs typeface="Times New Roman"/>
              </a:rPr>
              <a:t> </a:t>
            </a:r>
            <a:r>
              <a:rPr sz="1452" dirty="0">
                <a:latin typeface="Times New Roman"/>
                <a:cs typeface="Times New Roman"/>
              </a:rPr>
              <a:t>condensation nuclei)</a:t>
            </a:r>
            <a:endParaRPr sz="1452">
              <a:latin typeface="Times New Roman"/>
              <a:cs typeface="Times New Roman"/>
            </a:endParaRPr>
          </a:p>
          <a:p>
            <a:pPr marL="425905" marR="4611" indent="-414955">
              <a:lnSpc>
                <a:spcPct val="110000"/>
              </a:lnSpc>
              <a:spcBef>
                <a:spcPts val="345"/>
              </a:spcBef>
              <a:tabLst>
                <a:tab pos="425905" algn="l"/>
              </a:tabLst>
            </a:pPr>
            <a:r>
              <a:rPr sz="1452" spc="68" dirty="0">
                <a:latin typeface="Microsoft Sans Serif"/>
                <a:cs typeface="Microsoft Sans Serif"/>
              </a:rPr>
              <a:t>v'	</a:t>
            </a:r>
            <a:r>
              <a:rPr sz="1452" dirty="0">
                <a:latin typeface="Times New Roman"/>
                <a:cs typeface="Times New Roman"/>
              </a:rPr>
              <a:t>Climate (light scattering, light</a:t>
            </a:r>
            <a:r>
              <a:rPr sz="1452" spc="-5" dirty="0">
                <a:latin typeface="Times New Roman"/>
                <a:cs typeface="Times New Roman"/>
              </a:rPr>
              <a:t> </a:t>
            </a:r>
            <a:r>
              <a:rPr sz="1452" dirty="0">
                <a:latin typeface="Times New Roman"/>
                <a:cs typeface="Times New Roman"/>
              </a:rPr>
              <a:t>absorption, indirect effect on cloud albedo)</a:t>
            </a:r>
            <a:endParaRPr sz="1452">
              <a:latin typeface="Times New Roman"/>
              <a:cs typeface="Times New Roman"/>
            </a:endParaRPr>
          </a:p>
        </p:txBody>
      </p:sp>
      <p:sp>
        <p:nvSpPr>
          <p:cNvPr id="10" name="object 10"/>
          <p:cNvSpPr txBox="1"/>
          <p:nvPr/>
        </p:nvSpPr>
        <p:spPr>
          <a:xfrm>
            <a:off x="2015899" y="4976247"/>
            <a:ext cx="4011066" cy="223459"/>
          </a:xfrm>
          <a:prstGeom prst="rect">
            <a:avLst/>
          </a:prstGeom>
        </p:spPr>
        <p:txBody>
          <a:bodyPr vert="horz" wrap="square" lIns="0" tIns="0" rIns="0" bIns="0" rtlCol="0">
            <a:spAutoFit/>
          </a:bodyPr>
          <a:lstStyle/>
          <a:p>
            <a:pPr marL="221886">
              <a:tabLst>
                <a:tab pos="636840" algn="l"/>
              </a:tabLst>
            </a:pPr>
            <a:r>
              <a:rPr sz="1452" spc="68" dirty="0">
                <a:latin typeface="Microsoft Sans Serif"/>
                <a:cs typeface="Microsoft Sans Serif"/>
              </a:rPr>
              <a:t>v'	</a:t>
            </a:r>
            <a:r>
              <a:rPr sz="1452" dirty="0">
                <a:latin typeface="Times New Roman"/>
                <a:cs typeface="Times New Roman"/>
              </a:rPr>
              <a:t>Health effects (many clinical proofs)</a:t>
            </a:r>
            <a:endParaRPr sz="1452">
              <a:latin typeface="Times New Roman"/>
              <a:cs typeface="Times New Roman"/>
            </a:endParaRPr>
          </a:p>
        </p:txBody>
      </p:sp>
      <p:sp>
        <p:nvSpPr>
          <p:cNvPr id="11" name="object 11"/>
          <p:cNvSpPr/>
          <p:nvPr/>
        </p:nvSpPr>
        <p:spPr>
          <a:xfrm>
            <a:off x="2015899" y="4980636"/>
            <a:ext cx="4011065" cy="1283541"/>
          </a:xfrm>
          <a:prstGeom prst="rect">
            <a:avLst/>
          </a:prstGeom>
          <a:blipFill>
            <a:blip r:embed="rId3" cstate="print"/>
            <a:stretch>
              <a:fillRect/>
            </a:stretch>
          </a:blipFill>
        </p:spPr>
        <p:txBody>
          <a:bodyPr wrap="square" lIns="0" tIns="0" rIns="0" bIns="0" rtlCol="0"/>
          <a:lstStyle/>
          <a:p>
            <a:endParaRPr sz="1634"/>
          </a:p>
        </p:txBody>
      </p:sp>
      <p:sp>
        <p:nvSpPr>
          <p:cNvPr id="12" name="object 12"/>
          <p:cNvSpPr/>
          <p:nvPr/>
        </p:nvSpPr>
        <p:spPr>
          <a:xfrm>
            <a:off x="6096121" y="4990318"/>
            <a:ext cx="4080222" cy="1273858"/>
          </a:xfrm>
          <a:prstGeom prst="rect">
            <a:avLst/>
          </a:prstGeom>
          <a:blipFill>
            <a:blip r:embed="rId4" cstate="print"/>
            <a:stretch>
              <a:fillRect/>
            </a:stretch>
          </a:blipFill>
        </p:spPr>
        <p:txBody>
          <a:bodyPr wrap="square" lIns="0" tIns="0" rIns="0" bIns="0" rtlCol="0"/>
          <a:lstStyle/>
          <a:p>
            <a:endParaRPr sz="1634"/>
          </a:p>
        </p:txBody>
      </p:sp>
      <p:sp>
        <p:nvSpPr>
          <p:cNvPr id="13" name="object 13"/>
          <p:cNvSpPr txBox="1"/>
          <p:nvPr/>
        </p:nvSpPr>
        <p:spPr>
          <a:xfrm>
            <a:off x="4296213" y="6315628"/>
            <a:ext cx="4564892" cy="167610"/>
          </a:xfrm>
          <a:prstGeom prst="rect">
            <a:avLst/>
          </a:prstGeom>
        </p:spPr>
        <p:txBody>
          <a:bodyPr vert="horz" wrap="square" lIns="0" tIns="0" rIns="0" bIns="0" rtlCol="0">
            <a:spAutoFit/>
          </a:bodyPr>
          <a:lstStyle/>
          <a:p>
            <a:pPr marL="11527"/>
            <a:r>
              <a:rPr sz="1089" dirty="0">
                <a:latin typeface="Times New Roman"/>
                <a:cs typeface="Times New Roman"/>
              </a:rPr>
              <a:t>Loss of visibility is the most obvious ef</a:t>
            </a:r>
            <a:r>
              <a:rPr sz="1089" spc="-5" dirty="0">
                <a:latin typeface="Times New Roman"/>
                <a:cs typeface="Times New Roman"/>
              </a:rPr>
              <a:t>f</a:t>
            </a:r>
            <a:r>
              <a:rPr sz="1089" dirty="0">
                <a:latin typeface="Times New Roman"/>
                <a:cs typeface="Times New Roman"/>
              </a:rPr>
              <a:t>ect of </a:t>
            </a:r>
            <a:r>
              <a:rPr sz="1089" spc="5" dirty="0">
                <a:latin typeface="Times New Roman"/>
                <a:cs typeface="Times New Roman"/>
              </a:rPr>
              <a:t>a</a:t>
            </a:r>
            <a:r>
              <a:rPr sz="1089" dirty="0">
                <a:latin typeface="Times New Roman"/>
                <a:cs typeface="Times New Roman"/>
              </a:rPr>
              <a:t>erosol particles on the </a:t>
            </a:r>
            <a:r>
              <a:rPr sz="1089" spc="5" dirty="0">
                <a:latin typeface="Times New Roman"/>
                <a:cs typeface="Times New Roman"/>
              </a:rPr>
              <a:t>at</a:t>
            </a:r>
            <a:r>
              <a:rPr sz="1089" dirty="0">
                <a:latin typeface="Times New Roman"/>
                <a:cs typeface="Times New Roman"/>
              </a:rPr>
              <a:t>mosphere</a:t>
            </a:r>
            <a:endParaRPr sz="1089">
              <a:latin typeface="Times New Roman"/>
              <a:cs typeface="Times New Roman"/>
            </a:endParaRPr>
          </a:p>
        </p:txBody>
      </p:sp>
    </p:spTree>
    <p:extLst>
      <p:ext uri="{BB962C8B-B14F-4D97-AF65-F5344CB8AC3E}">
        <p14:creationId xmlns:p14="http://schemas.microsoft.com/office/powerpoint/2010/main" val="32146569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extLst/>
          </p:nvPr>
        </p:nvGraphicFramePr>
        <p:xfrm>
          <a:off x="365760" y="0"/>
          <a:ext cx="11577711" cy="7267575"/>
        </p:xfrm>
        <a:graphic>
          <a:graphicData uri="http://schemas.openxmlformats.org/presentationml/2006/ole">
            <mc:AlternateContent xmlns:mc="http://schemas.openxmlformats.org/markup-compatibility/2006">
              <mc:Choice xmlns:v="urn:schemas-microsoft-com:vml" Requires="v">
                <p:oleObj spid="_x0000_s24588" name="Document" r:id="rId3" imgW="8609012" imgH="7117309" progId="Word.Document.8">
                  <p:embed/>
                </p:oleObj>
              </mc:Choice>
              <mc:Fallback>
                <p:oleObj name="Document" r:id="rId3" imgW="8609012" imgH="7117309"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 y="0"/>
                        <a:ext cx="11577711" cy="726757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4867783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8358"/>
          <a:stretch/>
        </p:blipFill>
        <p:spPr>
          <a:xfrm>
            <a:off x="2437489" y="967495"/>
            <a:ext cx="5582780" cy="4085303"/>
          </a:xfrm>
          <a:prstGeom prst="rect">
            <a:avLst/>
          </a:prstGeom>
        </p:spPr>
      </p:pic>
    </p:spTree>
    <p:extLst>
      <p:ext uri="{BB962C8B-B14F-4D97-AF65-F5344CB8AC3E}">
        <p14:creationId xmlns:p14="http://schemas.microsoft.com/office/powerpoint/2010/main" val="28979520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3046414" y="1397001"/>
          <a:ext cx="6099175" cy="4062413"/>
        </p:xfrm>
        <a:graphic>
          <a:graphicData uri="http://schemas.openxmlformats.org/presentationml/2006/ole">
            <mc:AlternateContent xmlns:mc="http://schemas.openxmlformats.org/markup-compatibility/2006">
              <mc:Choice xmlns:v="urn:schemas-microsoft-com:vml" Requires="v">
                <p:oleObj spid="_x0000_s25632" name="Document" r:id="rId3" imgW="6098901" imgH="4062680" progId="Word.Document.8">
                  <p:embed/>
                </p:oleObj>
              </mc:Choice>
              <mc:Fallback>
                <p:oleObj name="Document" r:id="rId3" imgW="6098901" imgH="40626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414" y="1397001"/>
                        <a:ext cx="6099175" cy="4062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1" name="Object 3"/>
          <p:cNvGraphicFramePr>
            <a:graphicFrameLocks noChangeAspect="1"/>
          </p:cNvGraphicFramePr>
          <p:nvPr/>
        </p:nvGraphicFramePr>
        <p:xfrm>
          <a:off x="3084513" y="447676"/>
          <a:ext cx="6115050" cy="4060825"/>
        </p:xfrm>
        <a:graphic>
          <a:graphicData uri="http://schemas.openxmlformats.org/presentationml/2006/ole">
            <mc:AlternateContent xmlns:mc="http://schemas.openxmlformats.org/markup-compatibility/2006">
              <mc:Choice xmlns:v="urn:schemas-microsoft-com:vml" Requires="v">
                <p:oleObj spid="_x0000_s25633" name="Document" r:id="rId5" imgW="6114774" imgH="4060521" progId="Word.Document.8">
                  <p:embed/>
                </p:oleObj>
              </mc:Choice>
              <mc:Fallback>
                <p:oleObj name="Document" r:id="rId5" imgW="6114774" imgH="4060521"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4513" y="447676"/>
                        <a:ext cx="6115050" cy="406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2" name="Object 4"/>
          <p:cNvGraphicFramePr>
            <a:graphicFrameLocks noChangeAspect="1"/>
          </p:cNvGraphicFramePr>
          <p:nvPr>
            <p:extLst/>
          </p:nvPr>
        </p:nvGraphicFramePr>
        <p:xfrm>
          <a:off x="309489" y="228600"/>
          <a:ext cx="11577711" cy="7005638"/>
        </p:xfrm>
        <a:graphic>
          <a:graphicData uri="http://schemas.openxmlformats.org/presentationml/2006/ole">
            <mc:AlternateContent xmlns:mc="http://schemas.openxmlformats.org/markup-compatibility/2006">
              <mc:Choice xmlns:v="urn:schemas-microsoft-com:vml" Requires="v">
                <p:oleObj spid="_x0000_s25634" name="Document" r:id="rId7" imgW="8242393" imgH="6672295" progId="Word.Document.8">
                  <p:embed/>
                </p:oleObj>
              </mc:Choice>
              <mc:Fallback>
                <p:oleObj name="Document" r:id="rId7" imgW="8242393" imgH="6672295"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489" y="228600"/>
                        <a:ext cx="11577711" cy="700563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9189535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978518" y="686569"/>
          <a:ext cx="1933575" cy="1095375"/>
        </p:xfrm>
        <a:graphic>
          <a:graphicData uri="http://schemas.openxmlformats.org/presentationml/2006/ole">
            <mc:AlternateContent xmlns:mc="http://schemas.openxmlformats.org/markup-compatibility/2006">
              <mc:Choice xmlns:v="urn:schemas-microsoft-com:vml" Requires="v">
                <p:oleObj spid="_x0000_s26666" name="Equation" r:id="rId3" imgW="1219200" imgH="685800" progId="Equation.3">
                  <p:embed/>
                </p:oleObj>
              </mc:Choice>
              <mc:Fallback>
                <p:oleObj name="Equation" r:id="rId3" imgW="1219200" imgH="685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8518" y="686569"/>
                        <a:ext cx="1933575" cy="1095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nvPr>
        </p:nvGraphicFramePr>
        <p:xfrm>
          <a:off x="3606018" y="2278856"/>
          <a:ext cx="3067050" cy="962025"/>
        </p:xfrm>
        <a:graphic>
          <a:graphicData uri="http://schemas.openxmlformats.org/presentationml/2006/ole">
            <mc:AlternateContent xmlns:mc="http://schemas.openxmlformats.org/markup-compatibility/2006">
              <mc:Choice xmlns:v="urn:schemas-microsoft-com:vml" Requires="v">
                <p:oleObj spid="_x0000_s26667" name="Equation" r:id="rId5" imgW="2616200" imgH="812800" progId="Equation.3">
                  <p:embed/>
                </p:oleObj>
              </mc:Choice>
              <mc:Fallback>
                <p:oleObj name="Equation" r:id="rId5" imgW="2616200" imgH="812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6018" y="2278856"/>
                        <a:ext cx="3067050" cy="96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nvPr>
        </p:nvGraphicFramePr>
        <p:xfrm>
          <a:off x="3910818" y="4076700"/>
          <a:ext cx="1485900" cy="838200"/>
        </p:xfrm>
        <a:graphic>
          <a:graphicData uri="http://schemas.openxmlformats.org/presentationml/2006/ole">
            <mc:AlternateContent xmlns:mc="http://schemas.openxmlformats.org/markup-compatibility/2006">
              <mc:Choice xmlns:v="urn:schemas-microsoft-com:vml" Requires="v">
                <p:oleObj spid="_x0000_s26668" name="Equation" r:id="rId7" imgW="838200" imgH="711200" progId="Equation.3">
                  <p:embed/>
                </p:oleObj>
              </mc:Choice>
              <mc:Fallback>
                <p:oleObj name="Equation" r:id="rId7" imgW="838200" imgH="711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0818" y="4076700"/>
                        <a:ext cx="14859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nvPr>
        </p:nvGraphicFramePr>
        <p:xfrm>
          <a:off x="2634468" y="5505450"/>
          <a:ext cx="4038600" cy="552450"/>
        </p:xfrm>
        <a:graphic>
          <a:graphicData uri="http://schemas.openxmlformats.org/presentationml/2006/ole">
            <mc:AlternateContent xmlns:mc="http://schemas.openxmlformats.org/markup-compatibility/2006">
              <mc:Choice xmlns:v="urn:schemas-microsoft-com:vml" Requires="v">
                <p:oleObj spid="_x0000_s26669" name="Equation" r:id="rId9" imgW="2247900" imgH="431800" progId="Equation.3">
                  <p:embed/>
                </p:oleObj>
              </mc:Choice>
              <mc:Fallback>
                <p:oleObj name="Equation" r:id="rId9" imgW="2247900" imgH="431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4468" y="5505450"/>
                        <a:ext cx="403860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0" y="16211"/>
            <a:ext cx="964719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Assume, above term is zero (no emission or scattering contribution).  </a:t>
            </a:r>
            <a:endParaRPr kumimoji="0" lang="en-US" altLang="en-US" sz="13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6"/>
          <p:cNvSpPr>
            <a:spLocks noChangeArrowheads="1"/>
          </p:cNvSpPr>
          <p:nvPr/>
        </p:nvSpPr>
        <p:spPr bwMode="auto">
          <a:xfrm>
            <a:off x="0" y="16883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where k</a:t>
            </a:r>
            <a:r>
              <a:rPr kumimoji="0" lang="en-US" altLang="en-US" sz="24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a:t>
            </a:r>
            <a:r>
              <a:rPr kumimoji="0" lang="en-US" altLang="en-US" sz="2400" b="0" i="0" u="none" strike="noStrike" cap="none" normalizeH="0" baseline="0" dirty="0" smtClean="0">
                <a:ln>
                  <a:noFill/>
                </a:ln>
                <a:solidFill>
                  <a:schemeClr val="tx1"/>
                </a:solidFill>
                <a:effectLst/>
                <a:ea typeface="Times New Roman" panose="02020603050405020304" pitchFamily="18" charset="0"/>
              </a:rPr>
              <a:t>: mass absorption cross section/absorption coefficient</a:t>
            </a:r>
            <a:endParaRPr kumimoji="0" lang="en-US" altLang="en-US" sz="1300" b="0" i="0" u="none" strike="noStrike" cap="none" normalizeH="0" baseline="-30000" dirty="0" smtClean="0">
              <a:ln>
                <a:noFill/>
              </a:ln>
              <a:solidFill>
                <a:schemeClr val="tx1"/>
              </a:solidFill>
              <a:effectLst/>
              <a:latin typeface="Times New Roman" panose="02020603050405020304" pitchFamily="18" charset="0"/>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endParaRPr>
          </a:p>
        </p:txBody>
      </p:sp>
      <p:sp>
        <p:nvSpPr>
          <p:cNvPr id="8" name="Rectangle 7"/>
          <p:cNvSpPr>
            <a:spLocks noChangeArrowheads="1"/>
          </p:cNvSpPr>
          <p:nvPr/>
        </p:nvSpPr>
        <p:spPr bwMode="auto">
          <a:xfrm>
            <a:off x="0" y="34218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If the medium is homogeneous and k is independent of distance:</a:t>
            </a:r>
            <a:endParaRPr kumimoji="0" lang="en-US" altLang="en-US" sz="13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0" y="426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a:spLocks noChangeArrowheads="1"/>
          </p:cNvSpPr>
          <p:nvPr/>
        </p:nvSpPr>
        <p:spPr bwMode="auto">
          <a:xfrm>
            <a:off x="0" y="5276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5816608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40677" y="210381"/>
            <a:ext cx="11213123" cy="1325563"/>
          </a:xfrm>
        </p:spPr>
        <p:txBody>
          <a:bodyPr/>
          <a:lstStyle/>
          <a:p>
            <a:pPr eaLnBrk="1" hangingPunct="1"/>
            <a:r>
              <a:rPr lang="en-US" altLang="en-US" sz="4000" dirty="0">
                <a:solidFill>
                  <a:srgbClr val="C00000"/>
                </a:solidFill>
              </a:rPr>
              <a:t>Beer-</a:t>
            </a:r>
            <a:r>
              <a:rPr lang="en-US" altLang="en-US" sz="4000" dirty="0" err="1">
                <a:solidFill>
                  <a:srgbClr val="C00000"/>
                </a:solidFill>
              </a:rPr>
              <a:t>Bouguer</a:t>
            </a:r>
            <a:r>
              <a:rPr lang="en-US" altLang="en-US" sz="4000" dirty="0">
                <a:solidFill>
                  <a:srgbClr val="C00000"/>
                </a:solidFill>
              </a:rPr>
              <a:t>-Lambert Law</a:t>
            </a:r>
          </a:p>
        </p:txBody>
      </p:sp>
      <p:sp>
        <p:nvSpPr>
          <p:cNvPr id="24579" name="Rectangle 3"/>
          <p:cNvSpPr>
            <a:spLocks noGrp="1" noChangeArrowheads="1"/>
          </p:cNvSpPr>
          <p:nvPr>
            <p:ph type="body" idx="1"/>
          </p:nvPr>
        </p:nvSpPr>
        <p:spPr>
          <a:xfrm>
            <a:off x="0" y="1825625"/>
            <a:ext cx="11942064" cy="4351338"/>
          </a:xfrm>
        </p:spPr>
        <p:txBody>
          <a:bodyPr/>
          <a:lstStyle/>
          <a:p>
            <a:pPr eaLnBrk="1" hangingPunct="1">
              <a:buFontTx/>
              <a:buNone/>
            </a:pPr>
            <a:r>
              <a:rPr lang="en-US" altLang="en-US" sz="4400" dirty="0">
                <a:solidFill>
                  <a:srgbClr val="002060"/>
                </a:solidFill>
                <a:latin typeface="Times New Roman" panose="02020603050405020304" pitchFamily="18" charset="0"/>
                <a:cs typeface="Times New Roman" panose="02020603050405020304" pitchFamily="18" charset="0"/>
              </a:rPr>
              <a:t>The </a:t>
            </a:r>
            <a:r>
              <a:rPr lang="en-US" altLang="en-US" sz="4400" i="1" dirty="0">
                <a:solidFill>
                  <a:srgbClr val="002060"/>
                </a:solidFill>
                <a:latin typeface="Times New Roman" panose="02020603050405020304" pitchFamily="18" charset="0"/>
                <a:cs typeface="Times New Roman" panose="02020603050405020304" pitchFamily="18" charset="0"/>
              </a:rPr>
              <a:t>Beer-</a:t>
            </a:r>
            <a:r>
              <a:rPr lang="en-US" altLang="en-US" sz="4400" i="1" dirty="0" err="1">
                <a:solidFill>
                  <a:srgbClr val="002060"/>
                </a:solidFill>
                <a:latin typeface="Times New Roman" panose="02020603050405020304" pitchFamily="18" charset="0"/>
                <a:cs typeface="Times New Roman" panose="02020603050405020304" pitchFamily="18" charset="0"/>
              </a:rPr>
              <a:t>Bouguer</a:t>
            </a:r>
            <a:r>
              <a:rPr lang="en-US" altLang="en-US" sz="4400" i="1" dirty="0">
                <a:solidFill>
                  <a:srgbClr val="002060"/>
                </a:solidFill>
                <a:latin typeface="Times New Roman" panose="02020603050405020304" pitchFamily="18" charset="0"/>
                <a:cs typeface="Times New Roman" panose="02020603050405020304" pitchFamily="18" charset="0"/>
              </a:rPr>
              <a:t>-Lambert Law</a:t>
            </a:r>
            <a:r>
              <a:rPr lang="en-US" altLang="en-US" sz="4400" dirty="0">
                <a:solidFill>
                  <a:srgbClr val="002060"/>
                </a:solidFill>
                <a:latin typeface="Times New Roman" panose="02020603050405020304" pitchFamily="18" charset="0"/>
                <a:cs typeface="Times New Roman" panose="02020603050405020304" pitchFamily="18" charset="0"/>
              </a:rPr>
              <a:t> (also know as Beer law or </a:t>
            </a:r>
            <a:r>
              <a:rPr lang="en-US" altLang="en-US" sz="4400" dirty="0" err="1">
                <a:solidFill>
                  <a:srgbClr val="002060"/>
                </a:solidFill>
                <a:latin typeface="Times New Roman" panose="02020603050405020304" pitchFamily="18" charset="0"/>
                <a:cs typeface="Times New Roman" panose="02020603050405020304" pitchFamily="18" charset="0"/>
              </a:rPr>
              <a:t>Bouguer</a:t>
            </a:r>
            <a:r>
              <a:rPr lang="en-US" altLang="en-US" sz="4400" dirty="0">
                <a:solidFill>
                  <a:srgbClr val="002060"/>
                </a:solidFill>
                <a:latin typeface="Times New Roman" panose="02020603050405020304" pitchFamily="18" charset="0"/>
                <a:cs typeface="Times New Roman" panose="02020603050405020304" pitchFamily="18" charset="0"/>
              </a:rPr>
              <a:t> law or Lambert law</a:t>
            </a:r>
            <a:r>
              <a:rPr lang="en-US" altLang="en-US" sz="4400" dirty="0" smtClean="0">
                <a:solidFill>
                  <a:srgbClr val="002060"/>
                </a:solidFill>
                <a:latin typeface="Times New Roman" panose="02020603050405020304" pitchFamily="18" charset="0"/>
                <a:cs typeface="Times New Roman" panose="02020603050405020304" pitchFamily="18" charset="0"/>
              </a:rPr>
              <a:t>)</a:t>
            </a:r>
          </a:p>
          <a:p>
            <a:pPr marL="0" indent="0">
              <a:buNone/>
            </a:pPr>
            <a:r>
              <a:rPr lang="en-US" sz="4400" dirty="0" smtClean="0">
                <a:solidFill>
                  <a:srgbClr val="002060"/>
                </a:solidFill>
              </a:rPr>
              <a:t>determines </a:t>
            </a:r>
            <a:r>
              <a:rPr lang="en-US" sz="4400" dirty="0">
                <a:solidFill>
                  <a:srgbClr val="002060"/>
                </a:solidFill>
              </a:rPr>
              <a:t>attenuation of radiant energy by scattering and/or absorption passing through </a:t>
            </a:r>
            <a:r>
              <a:rPr lang="en-US" sz="4400" dirty="0" smtClean="0">
                <a:solidFill>
                  <a:srgbClr val="002060"/>
                </a:solidFill>
              </a:rPr>
              <a:t>atmosphere.</a:t>
            </a:r>
            <a:endParaRPr lang="en-US" sz="4400" dirty="0">
              <a:solidFill>
                <a:srgbClr val="002060"/>
              </a:solidFill>
            </a:endParaRPr>
          </a:p>
          <a:p>
            <a:pPr eaLnBrk="1" hangingPunct="1">
              <a:buFontTx/>
              <a:buNone/>
            </a:pPr>
            <a:endParaRPr lang="en-US"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05499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extLst/>
          </p:nvPr>
        </p:nvGraphicFramePr>
        <p:xfrm>
          <a:off x="1083211" y="194615"/>
          <a:ext cx="9945859" cy="6663385"/>
        </p:xfrm>
        <a:graphic>
          <a:graphicData uri="http://schemas.openxmlformats.org/presentationml/2006/ole">
            <mc:AlternateContent xmlns:mc="http://schemas.openxmlformats.org/markup-compatibility/2006">
              <mc:Choice xmlns:v="urn:schemas-microsoft-com:vml" Requires="v">
                <p:oleObj spid="_x0000_s27660" name="Document" r:id="rId4" imgW="8351372" imgH="7283507" progId="Word.Document.8">
                  <p:embed/>
                </p:oleObj>
              </mc:Choice>
              <mc:Fallback>
                <p:oleObj name="Document" r:id="rId4" imgW="8351372" imgH="7283507" progId="Word.Document.8">
                  <p:embed/>
                  <p:pic>
                    <p:nvPicPr>
                      <p:cNvPr id="0" name=""/>
                      <p:cNvPicPr>
                        <a:picLocks noChangeAspect="1" noChangeArrowheads="1"/>
                      </p:cNvPicPr>
                      <p:nvPr/>
                    </p:nvPicPr>
                    <p:blipFill>
                      <a:blip r:embed="rId5"/>
                      <a:srcRect/>
                      <a:stretch>
                        <a:fillRect/>
                      </a:stretch>
                    </p:blipFill>
                    <p:spPr bwMode="auto">
                      <a:xfrm>
                        <a:off x="1083211" y="194615"/>
                        <a:ext cx="9945859" cy="666338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893417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676400" y="0"/>
            <a:ext cx="8534400" cy="1417638"/>
          </a:xfrm>
        </p:spPr>
        <p:txBody>
          <a:bodyPr/>
          <a:lstStyle/>
          <a:p>
            <a:pPr eaLnBrk="1" hangingPunct="1"/>
            <a:r>
              <a:rPr lang="en-US" altLang="en-US" sz="3200">
                <a:solidFill>
                  <a:srgbClr val="C00000"/>
                </a:solidFill>
              </a:rPr>
              <a:t>Utilizing measurement of the direct beam as taken at the surface</a:t>
            </a:r>
          </a:p>
        </p:txBody>
      </p:sp>
      <p:pic>
        <p:nvPicPr>
          <p:cNvPr id="2662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b="17503"/>
          <a:stretch>
            <a:fillRect/>
          </a:stretch>
        </p:blipFill>
        <p:spPr>
          <a:xfrm>
            <a:off x="1817689" y="1600200"/>
            <a:ext cx="8555037" cy="4343400"/>
          </a:xfrm>
          <a:noFill/>
        </p:spPr>
      </p:pic>
    </p:spTree>
    <p:extLst>
      <p:ext uri="{BB962C8B-B14F-4D97-AF65-F5344CB8AC3E}">
        <p14:creationId xmlns:p14="http://schemas.microsoft.com/office/powerpoint/2010/main" val="41009025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2"/>
          <p:cNvSpPr txBox="1">
            <a:spLocks noChangeArrowheads="1"/>
          </p:cNvSpPr>
          <p:nvPr/>
        </p:nvSpPr>
        <p:spPr bwMode="auto">
          <a:xfrm>
            <a:off x="337625" y="228601"/>
            <a:ext cx="1125415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dirty="0">
                <a:solidFill>
                  <a:srgbClr val="002060"/>
                </a:solidFill>
                <a:latin typeface="Times New Roman" panose="02020603050405020304" pitchFamily="18" charset="0"/>
                <a:cs typeface="Times New Roman" panose="02020603050405020304" pitchFamily="18" charset="0"/>
              </a:rPr>
              <a:t>However, this method is not accurate to estimate S because there is energy loss:</a:t>
            </a:r>
          </a:p>
          <a:p>
            <a:pPr eaLnBrk="1" hangingPunct="1">
              <a:spcBef>
                <a:spcPct val="0"/>
              </a:spcBef>
              <a:buFontTx/>
              <a:buNone/>
            </a:pPr>
            <a:endParaRPr lang="en-US" altLang="en-US" sz="2800" dirty="0">
              <a:solidFill>
                <a:srgbClr val="002060"/>
              </a:solidFill>
              <a:latin typeface="Times New Roman" panose="02020603050405020304" pitchFamily="18" charset="0"/>
              <a:cs typeface="Times New Roman" panose="02020603050405020304" pitchFamily="18" charset="0"/>
            </a:endParaRPr>
          </a:p>
          <a:p>
            <a:pPr eaLnBrk="1" hangingPunct="1">
              <a:spcBef>
                <a:spcPct val="0"/>
              </a:spcBef>
              <a:buFont typeface="Courier New" panose="02070309020205020404" pitchFamily="49" charset="0"/>
              <a:buChar char="o"/>
            </a:pPr>
            <a:r>
              <a:rPr lang="en-US" altLang="en-US" sz="2800" dirty="0">
                <a:solidFill>
                  <a:srgbClr val="002060"/>
                </a:solidFill>
                <a:latin typeface="Times New Roman" panose="02020603050405020304" pitchFamily="18" charset="0"/>
                <a:cs typeface="Times New Roman" panose="02020603050405020304" pitchFamily="18" charset="0"/>
              </a:rPr>
              <a:t>  Absorption of UV by ozone;</a:t>
            </a:r>
          </a:p>
          <a:p>
            <a:pPr eaLnBrk="1" hangingPunct="1">
              <a:spcBef>
                <a:spcPct val="0"/>
              </a:spcBef>
              <a:buFont typeface="Courier New" panose="02070309020205020404" pitchFamily="49" charset="0"/>
              <a:buChar char="o"/>
            </a:pPr>
            <a:r>
              <a:rPr lang="en-US" altLang="en-US" sz="2800" dirty="0">
                <a:solidFill>
                  <a:srgbClr val="002060"/>
                </a:solidFill>
                <a:latin typeface="Times New Roman" panose="02020603050405020304" pitchFamily="18" charset="0"/>
                <a:cs typeface="Times New Roman" panose="02020603050405020304" pitchFamily="18" charset="0"/>
              </a:rPr>
              <a:t>  Absorption of IR by water vapor and CO</a:t>
            </a:r>
            <a:r>
              <a:rPr lang="en-US" altLang="en-US" sz="2800" baseline="-25000" dirty="0">
                <a:solidFill>
                  <a:srgbClr val="002060"/>
                </a:solidFill>
                <a:latin typeface="Times New Roman" panose="02020603050405020304" pitchFamily="18" charset="0"/>
                <a:cs typeface="Times New Roman" panose="02020603050405020304" pitchFamily="18" charset="0"/>
              </a:rPr>
              <a:t>2;</a:t>
            </a:r>
            <a:endParaRPr lang="en-US" altLang="en-US" sz="2800" dirty="0">
              <a:solidFill>
                <a:srgbClr val="002060"/>
              </a:solidFill>
              <a:latin typeface="Times New Roman" panose="02020603050405020304" pitchFamily="18" charset="0"/>
              <a:cs typeface="Times New Roman" panose="02020603050405020304" pitchFamily="18" charset="0"/>
            </a:endParaRPr>
          </a:p>
          <a:p>
            <a:pPr eaLnBrk="1" hangingPunct="1">
              <a:spcBef>
                <a:spcPct val="0"/>
              </a:spcBef>
              <a:buFont typeface="Courier New" panose="02070309020205020404" pitchFamily="49" charset="0"/>
              <a:buChar char="o"/>
            </a:pPr>
            <a:r>
              <a:rPr lang="en-US" altLang="en-US" sz="2800" dirty="0">
                <a:solidFill>
                  <a:srgbClr val="002060"/>
                </a:solidFill>
                <a:latin typeface="Times New Roman" panose="02020603050405020304" pitchFamily="18" charset="0"/>
                <a:cs typeface="Times New Roman" panose="02020603050405020304" pitchFamily="18" charset="0"/>
              </a:rPr>
              <a:t>  Unknown amount of diffuse radiation entering the </a:t>
            </a:r>
          </a:p>
          <a:p>
            <a:pPr eaLnBrk="1" hangingPunct="1">
              <a:spcBef>
                <a:spcPct val="0"/>
              </a:spcBef>
              <a:buFontTx/>
              <a:buNone/>
            </a:pPr>
            <a:r>
              <a:rPr lang="en-US" altLang="en-US" sz="2800" dirty="0">
                <a:solidFill>
                  <a:srgbClr val="002060"/>
                </a:solidFill>
                <a:latin typeface="Times New Roman" panose="02020603050405020304" pitchFamily="18" charset="0"/>
                <a:cs typeface="Times New Roman" panose="02020603050405020304" pitchFamily="18" charset="0"/>
              </a:rPr>
              <a:t>    instrument;</a:t>
            </a:r>
          </a:p>
          <a:p>
            <a:pPr eaLnBrk="1" hangingPunct="1">
              <a:spcBef>
                <a:spcPct val="0"/>
              </a:spcBef>
              <a:buFont typeface="Courier New" panose="02070309020205020404" pitchFamily="49" charset="0"/>
              <a:buChar char="o"/>
            </a:pPr>
            <a:r>
              <a:rPr lang="en-US" altLang="en-US" sz="2800" dirty="0">
                <a:solidFill>
                  <a:srgbClr val="002060"/>
                </a:solidFill>
                <a:latin typeface="Times New Roman" panose="02020603050405020304" pitchFamily="18" charset="0"/>
                <a:cs typeface="Times New Roman" panose="02020603050405020304" pitchFamily="18" charset="0"/>
              </a:rPr>
              <a:t>  Variations of k</a:t>
            </a:r>
            <a:r>
              <a:rPr lang="en-US" altLang="en-US" sz="2800" baseline="-250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dirty="0">
                <a:solidFill>
                  <a:srgbClr val="002060"/>
                </a:solidFill>
                <a:latin typeface="Times New Roman" panose="02020603050405020304" pitchFamily="18" charset="0"/>
                <a:cs typeface="Times New Roman" panose="02020603050405020304" pitchFamily="18" charset="0"/>
              </a:rPr>
              <a:t> and aerosols; and measurement errors.</a:t>
            </a:r>
          </a:p>
          <a:p>
            <a:pPr eaLnBrk="1" hangingPunct="1">
              <a:spcBef>
                <a:spcPct val="0"/>
              </a:spcBef>
              <a:buFontTx/>
              <a:buNone/>
            </a:pPr>
            <a:endParaRPr lang="en-US" alt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65605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1" descr="p1006.jpg"/>
          <p:cNvPicPr>
            <a:picLocks noChangeAspect="1"/>
          </p:cNvPicPr>
          <p:nvPr/>
        </p:nvPicPr>
        <p:blipFill>
          <a:blip r:embed="rId2" cstate="print">
            <a:extLst>
              <a:ext uri="{28A0092B-C50C-407E-A947-70E740481C1C}">
                <a14:useLocalDpi xmlns:a14="http://schemas.microsoft.com/office/drawing/2010/main" val="0"/>
              </a:ext>
            </a:extLst>
          </a:blip>
          <a:srcRect l="3334" r="9166" b="16031"/>
          <a:stretch>
            <a:fillRect/>
          </a:stretch>
        </p:blipFill>
        <p:spPr bwMode="auto">
          <a:xfrm>
            <a:off x="2354091" y="1532671"/>
            <a:ext cx="7636217" cy="532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ext Box 3"/>
          <p:cNvSpPr txBox="1">
            <a:spLocks noChangeArrowheads="1"/>
          </p:cNvSpPr>
          <p:nvPr/>
        </p:nvSpPr>
        <p:spPr bwMode="auto">
          <a:xfrm>
            <a:off x="152400" y="310833"/>
            <a:ext cx="12039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200" dirty="0" smtClean="0">
                <a:solidFill>
                  <a:srgbClr val="CC0000"/>
                </a:solidFill>
              </a:rPr>
              <a:t>What is in the atmosphere that affects the transfer of radiation?</a:t>
            </a:r>
            <a:endParaRPr lang="en-US" altLang="en-US" sz="3200" dirty="0">
              <a:solidFill>
                <a:srgbClr val="CC0000"/>
              </a:solidFill>
            </a:endParaRPr>
          </a:p>
        </p:txBody>
      </p:sp>
      <p:sp>
        <p:nvSpPr>
          <p:cNvPr id="2" name="Rectangle 1"/>
          <p:cNvSpPr/>
          <p:nvPr/>
        </p:nvSpPr>
        <p:spPr>
          <a:xfrm>
            <a:off x="342129" y="1142447"/>
            <a:ext cx="10049995" cy="646331"/>
          </a:xfrm>
          <a:prstGeom prst="rect">
            <a:avLst/>
          </a:prstGeom>
        </p:spPr>
        <p:txBody>
          <a:bodyPr wrap="none">
            <a:spAutoFit/>
          </a:bodyPr>
          <a:lstStyle/>
          <a:p>
            <a:r>
              <a:rPr lang="en-US" altLang="en-US" sz="3600" dirty="0" smtClean="0">
                <a:solidFill>
                  <a:srgbClr val="002060"/>
                </a:solidFill>
              </a:rPr>
              <a:t>Possible processes: </a:t>
            </a:r>
            <a:r>
              <a:rPr lang="en-US" altLang="en-US" sz="3600" i="1" dirty="0" smtClean="0">
                <a:solidFill>
                  <a:srgbClr val="002060"/>
                </a:solidFill>
              </a:rPr>
              <a:t>Absorption</a:t>
            </a:r>
            <a:r>
              <a:rPr lang="en-US" altLang="en-US" sz="3600" i="1" dirty="0">
                <a:solidFill>
                  <a:srgbClr val="002060"/>
                </a:solidFill>
              </a:rPr>
              <a:t>, reflection</a:t>
            </a:r>
            <a:r>
              <a:rPr lang="en-US" altLang="en-US" sz="3600" dirty="0">
                <a:solidFill>
                  <a:srgbClr val="002060"/>
                </a:solidFill>
              </a:rPr>
              <a:t>, </a:t>
            </a:r>
            <a:r>
              <a:rPr lang="en-US" altLang="en-US" sz="3600" i="1" dirty="0">
                <a:solidFill>
                  <a:srgbClr val="002060"/>
                </a:solidFill>
              </a:rPr>
              <a:t>scattering</a:t>
            </a:r>
          </a:p>
        </p:txBody>
      </p:sp>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531523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106680" y="243165"/>
            <a:ext cx="12085320" cy="5745163"/>
          </a:xfrm>
        </p:spPr>
        <p:txBody>
          <a:bodyPr/>
          <a:lstStyle/>
          <a:p>
            <a:pPr eaLnBrk="1" hangingPunct="1"/>
            <a:r>
              <a:rPr lang="en-US" altLang="en-US" dirty="0" smtClean="0"/>
              <a:t>If the atmospheric properties do not change during the observational period, T</a:t>
            </a:r>
            <a:r>
              <a:rPr lang="en-US" altLang="en-US" baseline="-25000" dirty="0" smtClean="0">
                <a:sym typeface="Symbol" panose="05050102010706020507" pitchFamily="18" charset="2"/>
              </a:rPr>
              <a:t></a:t>
            </a:r>
            <a:r>
              <a:rPr lang="en-US" altLang="en-US" dirty="0" smtClean="0"/>
              <a:t> is constant and the Langley Plot is a straight line. </a:t>
            </a:r>
          </a:p>
          <a:p>
            <a:pPr eaLnBrk="1" hangingPunct="1"/>
            <a:r>
              <a:rPr lang="en-US" altLang="en-US" dirty="0" smtClean="0"/>
              <a:t>The y-interception is ln (F</a:t>
            </a:r>
            <a:r>
              <a:rPr lang="en-US" altLang="en-US" baseline="-25000" dirty="0" smtClean="0">
                <a:sym typeface="Symbol" panose="05050102010706020507" pitchFamily="18" charset="2"/>
              </a:rPr>
              <a:t>  </a:t>
            </a:r>
            <a:r>
              <a:rPr lang="en-US" altLang="en-US" baseline="-25000" dirty="0" smtClean="0"/>
              <a:t>0</a:t>
            </a:r>
            <a:r>
              <a:rPr lang="en-US" altLang="en-US" dirty="0" smtClean="0"/>
              <a:t>), and the slope is ln (T</a:t>
            </a:r>
            <a:r>
              <a:rPr lang="en-US" altLang="en-US" baseline="-25000" dirty="0" smtClean="0">
                <a:sym typeface="Symbol" panose="05050102010706020507" pitchFamily="18" charset="2"/>
              </a:rPr>
              <a:t></a:t>
            </a:r>
            <a:r>
              <a:rPr lang="en-US" altLang="en-US" dirty="0" smtClean="0"/>
              <a:t>).</a:t>
            </a:r>
          </a:p>
          <a:p>
            <a:pPr marL="0" indent="0" eaLnBrk="1" hangingPunct="1">
              <a:buNone/>
            </a:pPr>
            <a:endParaRPr lang="en-US" altLang="en-US" dirty="0" smtClean="0"/>
          </a:p>
          <a:p>
            <a:pPr>
              <a:spcBef>
                <a:spcPct val="0"/>
              </a:spcBef>
              <a:buNone/>
            </a:pPr>
            <a:r>
              <a:rPr lang="en-US" altLang="en-US" dirty="0">
                <a:solidFill>
                  <a:srgbClr val="002060"/>
                </a:solidFill>
                <a:latin typeface="Times New Roman" panose="02020603050405020304" pitchFamily="18" charset="0"/>
                <a:cs typeface="Times New Roman" panose="02020603050405020304" pitchFamily="18" charset="0"/>
              </a:rPr>
              <a:t>This method can </a:t>
            </a:r>
            <a:r>
              <a:rPr lang="en-US" altLang="en-US" dirty="0" smtClean="0">
                <a:solidFill>
                  <a:srgbClr val="002060"/>
                </a:solidFill>
                <a:latin typeface="Times New Roman" panose="02020603050405020304" pitchFamily="18" charset="0"/>
                <a:cs typeface="Times New Roman" panose="02020603050405020304" pitchFamily="18" charset="0"/>
              </a:rPr>
              <a:t>be </a:t>
            </a:r>
            <a:r>
              <a:rPr lang="en-US" altLang="en-US" dirty="0">
                <a:solidFill>
                  <a:srgbClr val="002060"/>
                </a:solidFill>
                <a:latin typeface="Times New Roman" panose="02020603050405020304" pitchFamily="18" charset="0"/>
                <a:cs typeface="Times New Roman" panose="02020603050405020304" pitchFamily="18" charset="0"/>
              </a:rPr>
              <a:t>used for sun photometer calibration. </a:t>
            </a:r>
          </a:p>
          <a:p>
            <a:pPr>
              <a:spcBef>
                <a:spcPct val="0"/>
              </a:spcBef>
              <a:buNone/>
            </a:pPr>
            <a:r>
              <a:rPr lang="en-US" altLang="en-US" dirty="0">
                <a:solidFill>
                  <a:srgbClr val="002060"/>
                </a:solidFill>
                <a:latin typeface="Times New Roman" panose="02020603050405020304" pitchFamily="18" charset="0"/>
                <a:cs typeface="Times New Roman" panose="02020603050405020304" pitchFamily="18" charset="0"/>
              </a:rPr>
              <a:t>It is usually carried out in the early morning on a high mountain. It can be </a:t>
            </a:r>
            <a:r>
              <a:rPr lang="en-US" altLang="en-US" dirty="0" smtClean="0">
                <a:solidFill>
                  <a:srgbClr val="002060"/>
                </a:solidFill>
                <a:latin typeface="Times New Roman" panose="02020603050405020304" pitchFamily="18" charset="0"/>
                <a:cs typeface="Times New Roman" panose="02020603050405020304" pitchFamily="18" charset="0"/>
              </a:rPr>
              <a:t>assumed</a:t>
            </a:r>
          </a:p>
          <a:p>
            <a:pPr>
              <a:spcBef>
                <a:spcPct val="0"/>
              </a:spcBef>
              <a:buNone/>
            </a:pPr>
            <a:r>
              <a:rPr lang="en-US" altLang="en-US" dirty="0" smtClean="0">
                <a:solidFill>
                  <a:srgbClr val="002060"/>
                </a:solidFill>
                <a:latin typeface="Times New Roman" panose="02020603050405020304" pitchFamily="18" charset="0"/>
                <a:cs typeface="Times New Roman" panose="02020603050405020304" pitchFamily="18" charset="0"/>
              </a:rPr>
              <a:t>that </a:t>
            </a:r>
            <a:r>
              <a:rPr lang="en-US" altLang="en-US" dirty="0">
                <a:solidFill>
                  <a:srgbClr val="002060"/>
                </a:solidFill>
                <a:latin typeface="Times New Roman" panose="02020603050405020304" pitchFamily="18" charset="0"/>
                <a:cs typeface="Times New Roman" panose="02020603050405020304" pitchFamily="18" charset="0"/>
              </a:rPr>
              <a:t>the atmosphere is stable and that the distribution of aerosols does not change </a:t>
            </a:r>
            <a:endParaRPr lang="en-US" altLang="en-US" dirty="0" smtClean="0">
              <a:solidFill>
                <a:srgbClr val="002060"/>
              </a:solidFill>
              <a:latin typeface="Times New Roman" panose="02020603050405020304" pitchFamily="18" charset="0"/>
              <a:cs typeface="Times New Roman" panose="02020603050405020304" pitchFamily="18" charset="0"/>
            </a:endParaRPr>
          </a:p>
          <a:p>
            <a:pPr>
              <a:spcBef>
                <a:spcPct val="0"/>
              </a:spcBef>
              <a:buNone/>
            </a:pPr>
            <a:r>
              <a:rPr lang="en-US" altLang="en-US" dirty="0" smtClean="0">
                <a:solidFill>
                  <a:srgbClr val="002060"/>
                </a:solidFill>
                <a:latin typeface="Times New Roman" panose="02020603050405020304" pitchFamily="18" charset="0"/>
                <a:cs typeface="Times New Roman" panose="02020603050405020304" pitchFamily="18" charset="0"/>
              </a:rPr>
              <a:t>much </a:t>
            </a:r>
            <a:r>
              <a:rPr lang="en-US" altLang="en-US" dirty="0">
                <a:solidFill>
                  <a:srgbClr val="002060"/>
                </a:solidFill>
                <a:latin typeface="Times New Roman" panose="02020603050405020304" pitchFamily="18" charset="0"/>
                <a:cs typeface="Times New Roman" panose="02020603050405020304" pitchFamily="18" charset="0"/>
              </a:rPr>
              <a:t>during the measurement.</a:t>
            </a:r>
          </a:p>
          <a:p>
            <a:pPr>
              <a:spcBef>
                <a:spcPct val="0"/>
              </a:spcBef>
              <a:buNone/>
            </a:pPr>
            <a:r>
              <a:rPr lang="en-US" altLang="en-US" sz="1800" dirty="0">
                <a:solidFill>
                  <a:srgbClr val="002060"/>
                </a:solidFill>
              </a:rPr>
              <a:t/>
            </a:r>
            <a:br>
              <a:rPr lang="en-US" altLang="en-US" sz="1800" dirty="0">
                <a:solidFill>
                  <a:srgbClr val="002060"/>
                </a:solidFill>
              </a:rPr>
            </a:br>
            <a:endParaRPr lang="en-US" altLang="en-US" sz="1800" dirty="0">
              <a:solidFill>
                <a:srgbClr val="002060"/>
              </a:solidFill>
            </a:endParaRPr>
          </a:p>
          <a:p>
            <a:pPr eaLnBrk="1" hangingPunct="1"/>
            <a:endParaRPr lang="en-US" altLang="en-US" dirty="0"/>
          </a:p>
          <a:p>
            <a:pPr eaLnBrk="1" hangingPunct="1"/>
            <a:endParaRPr lang="en-US" altLang="en-US" dirty="0" smtClean="0"/>
          </a:p>
          <a:p>
            <a:pPr eaLnBrk="1" hangingPunct="1"/>
            <a:r>
              <a:rPr lang="en-US" altLang="en-US" dirty="0" smtClean="0"/>
              <a:t>Solar constant S:</a:t>
            </a:r>
          </a:p>
        </p:txBody>
      </p:sp>
      <p:sp>
        <p:nvSpPr>
          <p:cNvPr id="29699" name="Rectangle 4"/>
          <p:cNvSpPr>
            <a:spLocks noChangeArrowheads="1"/>
          </p:cNvSpPr>
          <p:nvPr/>
        </p:nvSpPr>
        <p:spPr bwMode="auto">
          <a:xfrm>
            <a:off x="1524001" y="31157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aphicFrame>
        <p:nvGraphicFramePr>
          <p:cNvPr id="29700" name="Object 2"/>
          <p:cNvGraphicFramePr>
            <a:graphicFrameLocks noChangeAspect="1"/>
          </p:cNvGraphicFramePr>
          <p:nvPr>
            <p:extLst/>
          </p:nvPr>
        </p:nvGraphicFramePr>
        <p:xfrm>
          <a:off x="3369213" y="5819357"/>
          <a:ext cx="3886200" cy="685800"/>
        </p:xfrm>
        <a:graphic>
          <a:graphicData uri="http://schemas.openxmlformats.org/presentationml/2006/ole">
            <mc:AlternateContent xmlns:mc="http://schemas.openxmlformats.org/markup-compatibility/2006">
              <mc:Choice xmlns:v="urn:schemas-microsoft-com:vml" Requires="v">
                <p:oleObj spid="_x0000_s44037" name="Equation" r:id="rId3" imgW="939392" imgH="253890" progId="Equation.3">
                  <p:embed/>
                </p:oleObj>
              </mc:Choice>
              <mc:Fallback>
                <p:oleObj name="Equation" r:id="rId3" imgW="939392" imgH="25389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9213" y="5819357"/>
                        <a:ext cx="3886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1" name="TextBox 4"/>
          <p:cNvSpPr txBox="1">
            <a:spLocks noChangeArrowheads="1"/>
          </p:cNvSpPr>
          <p:nvPr/>
        </p:nvSpPr>
        <p:spPr bwMode="auto">
          <a:xfrm>
            <a:off x="106681" y="4038600"/>
            <a:ext cx="114710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dirty="0">
                <a:solidFill>
                  <a:srgbClr val="C00000"/>
                </a:solidFill>
              </a:rPr>
              <a:t>If instrument measures F</a:t>
            </a:r>
            <a:r>
              <a:rPr lang="en-US" altLang="en-US" sz="2800" baseline="-25000" dirty="0">
                <a:solidFill>
                  <a:srgbClr val="C00000"/>
                </a:solidFill>
              </a:rPr>
              <a:t>0</a:t>
            </a:r>
            <a:r>
              <a:rPr lang="en-US" altLang="en-US" sz="2800" dirty="0">
                <a:solidFill>
                  <a:srgbClr val="C00000"/>
                </a:solidFill>
              </a:rPr>
              <a:t> (integrated over all wavelengths), possible to  derive solar constant.</a:t>
            </a:r>
          </a:p>
        </p:txBody>
      </p:sp>
    </p:spTree>
    <p:extLst>
      <p:ext uri="{BB962C8B-B14F-4D97-AF65-F5344CB8AC3E}">
        <p14:creationId xmlns:p14="http://schemas.microsoft.com/office/powerpoint/2010/main" val="30486118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t="8060" r="9174"/>
          <a:stretch>
            <a:fillRect/>
          </a:stretch>
        </p:blipFill>
        <p:spPr bwMode="auto">
          <a:xfrm>
            <a:off x="0" y="442277"/>
            <a:ext cx="10180320" cy="641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1752600" y="1524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a:solidFill>
                  <a:srgbClr val="CC0000"/>
                </a:solidFill>
              </a:rPr>
              <a:t>Insolation Components</a:t>
            </a:r>
          </a:p>
        </p:txBody>
      </p:sp>
      <p:pic>
        <p:nvPicPr>
          <p:cNvPr id="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4240" y="4907280"/>
            <a:ext cx="4038600" cy="55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130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20" name="Object 4"/>
          <p:cNvGraphicFramePr>
            <a:graphicFrameLocks noChangeAspect="1"/>
          </p:cNvGraphicFramePr>
          <p:nvPr>
            <p:extLst>
              <p:ext uri="{D42A27DB-BD31-4B8C-83A1-F6EECF244321}">
                <p14:modId xmlns:p14="http://schemas.microsoft.com/office/powerpoint/2010/main" val="2448034964"/>
              </p:ext>
            </p:extLst>
          </p:nvPr>
        </p:nvGraphicFramePr>
        <p:xfrm>
          <a:off x="386862" y="263770"/>
          <a:ext cx="11500338" cy="5257800"/>
        </p:xfrm>
        <a:graphic>
          <a:graphicData uri="http://schemas.openxmlformats.org/presentationml/2006/ole">
            <mc:AlternateContent xmlns:mc="http://schemas.openxmlformats.org/markup-compatibility/2006">
              <mc:Choice xmlns:v="urn:schemas-microsoft-com:vml" Requires="v">
                <p:oleObj spid="_x0000_s28684" name="Graph" r:id="rId3" imgW="4680000" imgH="3596400" progId="Origin50.Graph">
                  <p:embed/>
                </p:oleObj>
              </mc:Choice>
              <mc:Fallback>
                <p:oleObj name="Graph" r:id="rId3" imgW="4680000" imgH="359640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62" y="263770"/>
                        <a:ext cx="11500338" cy="5257800"/>
                      </a:xfrm>
                      <a:prstGeom prst="rect">
                        <a:avLst/>
                      </a:prstGeom>
                      <a:solidFill>
                        <a:schemeClr val="bg1"/>
                      </a:solidFill>
                      <a:ln>
                        <a:noFill/>
                      </a:ln>
                      <a:effectLst/>
                      <a:extLst/>
                    </p:spPr>
                  </p:pic>
                </p:oleObj>
              </mc:Fallback>
            </mc:AlternateContent>
          </a:graphicData>
        </a:graphic>
      </p:graphicFrame>
      <p:sp>
        <p:nvSpPr>
          <p:cNvPr id="60421" name="Text Box 5"/>
          <p:cNvSpPr txBox="1">
            <a:spLocks noChangeArrowheads="1"/>
          </p:cNvSpPr>
          <p:nvPr/>
        </p:nvSpPr>
        <p:spPr bwMode="auto">
          <a:xfrm>
            <a:off x="386862" y="5657671"/>
            <a:ext cx="1123656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dirty="0" err="1">
                <a:solidFill>
                  <a:srgbClr val="000099"/>
                </a:solidFill>
                <a:latin typeface="Times New Roman" panose="02020603050405020304" pitchFamily="18" charset="0"/>
                <a:cs typeface="Times New Roman" panose="02020603050405020304" pitchFamily="18" charset="0"/>
              </a:rPr>
              <a:t>Pandithurai</a:t>
            </a:r>
            <a:r>
              <a:rPr lang="en-US" altLang="en-US" sz="2400" b="1" dirty="0">
                <a:solidFill>
                  <a:srgbClr val="000099"/>
                </a:solidFill>
                <a:latin typeface="Times New Roman" panose="02020603050405020304" pitchFamily="18" charset="0"/>
                <a:cs typeface="Times New Roman" panose="02020603050405020304" pitchFamily="18" charset="0"/>
              </a:rPr>
              <a:t> G., R. T. Pinker, T. </a:t>
            </a:r>
            <a:r>
              <a:rPr lang="en-US" altLang="en-US" sz="2400" b="1" dirty="0" err="1">
                <a:solidFill>
                  <a:srgbClr val="000099"/>
                </a:solidFill>
                <a:latin typeface="Times New Roman" panose="02020603050405020304" pitchFamily="18" charset="0"/>
                <a:cs typeface="Times New Roman" panose="02020603050405020304" pitchFamily="18" charset="0"/>
              </a:rPr>
              <a:t>Takamura</a:t>
            </a:r>
            <a:r>
              <a:rPr lang="en-US" altLang="en-US" sz="2400" b="1" dirty="0">
                <a:solidFill>
                  <a:srgbClr val="000099"/>
                </a:solidFill>
                <a:latin typeface="Times New Roman" panose="02020603050405020304" pitchFamily="18" charset="0"/>
                <a:cs typeface="Times New Roman" panose="02020603050405020304" pitchFamily="18" charset="0"/>
              </a:rPr>
              <a:t> and P. C. S. </a:t>
            </a:r>
            <a:r>
              <a:rPr lang="en-US" altLang="en-US" sz="2400" b="1" dirty="0" err="1">
                <a:solidFill>
                  <a:srgbClr val="000099"/>
                </a:solidFill>
                <a:latin typeface="Times New Roman" panose="02020603050405020304" pitchFamily="18" charset="0"/>
                <a:cs typeface="Times New Roman" panose="02020603050405020304" pitchFamily="18" charset="0"/>
              </a:rPr>
              <a:t>Devara</a:t>
            </a:r>
            <a:r>
              <a:rPr lang="en-US" altLang="en-US" sz="2400" b="1" dirty="0">
                <a:solidFill>
                  <a:srgbClr val="000099"/>
                </a:solidFill>
                <a:latin typeface="Times New Roman" panose="02020603050405020304" pitchFamily="18" charset="0"/>
                <a:cs typeface="Times New Roman" panose="02020603050405020304" pitchFamily="18" charset="0"/>
              </a:rPr>
              <a:t>, 2004. </a:t>
            </a:r>
            <a:r>
              <a:rPr lang="en-US" altLang="en-US" sz="2400" b="1" dirty="0">
                <a:solidFill>
                  <a:srgbClr val="000099"/>
                </a:solidFill>
                <a:latin typeface="Times New Roman" panose="02020603050405020304" pitchFamily="18" charset="0"/>
              </a:rPr>
              <a:t>Aerosol Radiative Forcing over a Tropical Urban Site in India (GRL, 2004)</a:t>
            </a:r>
          </a:p>
          <a:p>
            <a:r>
              <a:rPr lang="en-US" altLang="en-US" sz="2400" dirty="0">
                <a:latin typeface="Times New Roman" panose="02020603050405020304" pitchFamily="18" charset="0"/>
                <a:ea typeface="Arial Unicode MS" panose="020B0604020202020204" pitchFamily="34" charset="-128"/>
                <a:cs typeface="Arial Unicode MS" panose="020B0604020202020204" pitchFamily="34" charset="-128"/>
              </a:rPr>
              <a:t> </a:t>
            </a:r>
          </a:p>
        </p:txBody>
      </p:sp>
    </p:spTree>
    <p:extLst>
      <p:ext uri="{BB962C8B-B14F-4D97-AF65-F5344CB8AC3E}">
        <p14:creationId xmlns:p14="http://schemas.microsoft.com/office/powerpoint/2010/main" val="2877202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1925</Words>
  <Application>Microsoft Office PowerPoint</Application>
  <PresentationFormat>Widescreen</PresentationFormat>
  <Paragraphs>307</Paragraphs>
  <Slides>70</Slides>
  <Notes>0</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3</vt:i4>
      </vt:variant>
      <vt:variant>
        <vt:lpstr>Slide Titles</vt:lpstr>
      </vt:variant>
      <vt:variant>
        <vt:i4>70</vt:i4>
      </vt:variant>
    </vt:vector>
  </HeadingPairs>
  <TitlesOfParts>
    <vt:vector size="88" baseType="lpstr">
      <vt:lpstr>Arial Unicode MS</vt:lpstr>
      <vt:lpstr>MS Mincho</vt:lpstr>
      <vt:lpstr>宋体</vt:lpstr>
      <vt:lpstr>Arial</vt:lpstr>
      <vt:lpstr>Calibri</vt:lpstr>
      <vt:lpstr>Calibri Light</vt:lpstr>
      <vt:lpstr>Comic Sans MS</vt:lpstr>
      <vt:lpstr>Courier New</vt:lpstr>
      <vt:lpstr>Microsoft Sans Serif</vt:lpstr>
      <vt:lpstr>Palatino Linotype</vt:lpstr>
      <vt:lpstr>Symbol</vt:lpstr>
      <vt:lpstr>Tahoma</vt:lpstr>
      <vt:lpstr>Times New Roman</vt:lpstr>
      <vt:lpstr>Wingdings</vt:lpstr>
      <vt:lpstr>Office Theme</vt:lpstr>
      <vt:lpstr>Document</vt:lpstr>
      <vt:lpstr>Equation</vt:lpstr>
      <vt:lpstr>Graph</vt:lpstr>
      <vt:lpstr>AOSC400-2015 October 1,   Lecture #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Langley Plots Objective: Determine extraterrestrial radiation Calibration of sun-photometers</vt:lpstr>
      <vt:lpstr>Langley plot Effective path length of the air mass = u sec 0</vt:lpstr>
      <vt:lpstr>PowerPoint Presentation</vt:lpstr>
      <vt:lpstr>PowerPoint Presentation</vt:lpstr>
      <vt:lpstr> where   R is due to Rayleigh scattering  oz is due to ozone absorption   wv  is due to water vapor absorption   D  is due to aerosol extinction  Assuming 3 out of the 4 terms    are known, the 4th can be estimated.  Most commonly, assumed that the first 3 terms are known and the 4th (aerosol extinction) needs to be estimated.  </vt:lpstr>
      <vt:lpstr>  In principle, it is not necessary to know all of them. It is possible   to measure the direct beam in spectral intervals where the effect of some of the absorption terms is minimal. Instruments, known as Sun- Photometers of various level of complexity have been build to measure “aerosol optical depth”, namely, extinction due to aerosols. To build a sun photometer, the instrument bands are chosen so that the attenuation by unwanted material is minimal.    </vt:lpstr>
      <vt:lpstr>PowerPoint Presentation</vt:lpstr>
      <vt:lpstr>What is radiative forcing of aerosol?</vt:lpstr>
      <vt:lpstr>PowerPoint Presentation</vt:lpstr>
      <vt:lpstr>PowerPoint Presentation</vt:lpstr>
      <vt:lpstr>PowerPoint Presentation</vt:lpstr>
      <vt:lpstr>PowerPoint Presentation</vt:lpstr>
      <vt:lpstr>PowerPoint Presentation</vt:lpstr>
      <vt:lpstr>Some Results from observational site at Ilorin, Nigeria, Africa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  effect of shading on LW  </vt:lpstr>
      <vt:lpstr>Sun photometers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Beer-Bouguer-Lambert Law</vt:lpstr>
      <vt:lpstr>PowerPoint Presentation</vt:lpstr>
      <vt:lpstr>Utilizing measurement of the direct beam as taken at the surface</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AOSC400-2015 October 1,   Lecture # 9</dc:title>
  <dc:creator>Pinker</dc:creator>
  <cp:lastModifiedBy>pinker</cp:lastModifiedBy>
  <cp:revision>26</cp:revision>
  <dcterms:created xsi:type="dcterms:W3CDTF">2015-09-26T22:25:25Z</dcterms:created>
  <dcterms:modified xsi:type="dcterms:W3CDTF">2015-10-19T19:54:22Z</dcterms:modified>
</cp:coreProperties>
</file>