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A50F-34D0-4828-B5CF-C3B558BD1B11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00A8-D1C8-4986-A45E-B951FC9A8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357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A50F-34D0-4828-B5CF-C3B558BD1B11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00A8-D1C8-4986-A45E-B951FC9A8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852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A50F-34D0-4828-B5CF-C3B558BD1B11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00A8-D1C8-4986-A45E-B951FC9A8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843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A50F-34D0-4828-B5CF-C3B558BD1B11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00A8-D1C8-4986-A45E-B951FC9A8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600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A50F-34D0-4828-B5CF-C3B558BD1B11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00A8-D1C8-4986-A45E-B951FC9A8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208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A50F-34D0-4828-B5CF-C3B558BD1B11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00A8-D1C8-4986-A45E-B951FC9A8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303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A50F-34D0-4828-B5CF-C3B558BD1B11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00A8-D1C8-4986-A45E-B951FC9A8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315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A50F-34D0-4828-B5CF-C3B558BD1B11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00A8-D1C8-4986-A45E-B951FC9A8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719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A50F-34D0-4828-B5CF-C3B558BD1B11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00A8-D1C8-4986-A45E-B951FC9A8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05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A50F-34D0-4828-B5CF-C3B558BD1B11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00A8-D1C8-4986-A45E-B951FC9A8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63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A50F-34D0-4828-B5CF-C3B558BD1B11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D00A8-D1C8-4986-A45E-B951FC9A8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52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7A50F-34D0-4828-B5CF-C3B558BD1B11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D00A8-D1C8-4986-A45E-B951FC9A8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107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7760" y="131763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en-US" dirty="0" smtClean="0">
                <a:solidFill>
                  <a:srgbClr val="C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AOSC400-2015</a:t>
            </a:r>
            <a:br>
              <a:rPr lang="en-US" altLang="en-US" dirty="0" smtClean="0">
                <a:solidFill>
                  <a:srgbClr val="C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en-US" dirty="0" smtClean="0">
                <a:solidFill>
                  <a:srgbClr val="C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October 1,   Lecture # 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27760" y="565767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Copyright@2015 University of Maryland</a:t>
            </a:r>
            <a:br>
              <a:rPr lang="en-US" dirty="0" smtClean="0"/>
            </a:br>
            <a:r>
              <a:rPr lang="en-US" dirty="0" smtClean="0"/>
              <a:t>This material may not be reproduced or redistributed, in whole or in part, without written permission of Rachel T. Pinker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416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AOSC400-2015 October 1,   Lecture # 9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AOSC400-2015 October 1,   Lecture # 9</dc:title>
  <dc:creator>Pinker</dc:creator>
  <cp:lastModifiedBy>Pinker</cp:lastModifiedBy>
  <cp:revision>2</cp:revision>
  <dcterms:created xsi:type="dcterms:W3CDTF">2015-09-26T22:25:25Z</dcterms:created>
  <dcterms:modified xsi:type="dcterms:W3CDTF">2015-09-26T22:30:37Z</dcterms:modified>
</cp:coreProperties>
</file>