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5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5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4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0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0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0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1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1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0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3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5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A50F-34D0-4828-B5CF-C3B558BD1B11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D00A8-D1C8-4986-A45E-B951FC9A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0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760" y="131763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AOSC400-2015</a:t>
            </a:r>
            <a:br>
              <a:rPr lang="en-US" altLang="en-US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October 1,   Lecture #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27760" y="565767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Copyright@2015 University of Maryland</a:t>
            </a:r>
            <a:br>
              <a:rPr lang="en-US" dirty="0" smtClean="0"/>
            </a:br>
            <a:r>
              <a:rPr lang="en-US" dirty="0" smtClean="0"/>
              <a:t>This material may not be reproduced or redistributed, in whole or in part, without written permission of Rachel T. Pinker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1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AOSC400-2015 October 1,   Lecture # 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AOSC400-2015 October 1,   Lecture # 9</dc:title>
  <dc:creator>Pinker</dc:creator>
  <cp:lastModifiedBy>Pinker</cp:lastModifiedBy>
  <cp:revision>2</cp:revision>
  <dcterms:created xsi:type="dcterms:W3CDTF">2015-09-26T22:25:25Z</dcterms:created>
  <dcterms:modified xsi:type="dcterms:W3CDTF">2015-09-26T22:30:37Z</dcterms:modified>
</cp:coreProperties>
</file>